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3" r:id="rId3"/>
    <p:sldId id="277" r:id="rId4"/>
    <p:sldId id="260" r:id="rId5"/>
    <p:sldId id="261" r:id="rId6"/>
    <p:sldId id="264" r:id="rId7"/>
    <p:sldId id="276" r:id="rId8"/>
    <p:sldId id="274" r:id="rId9"/>
    <p:sldId id="275" r:id="rId10"/>
    <p:sldId id="272" r:id="rId1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FF7FF9-0275-4360-B35D-89863E64D3AB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hu-HU"/>
        </a:p>
      </dgm:t>
    </dgm:pt>
    <dgm:pt modelId="{B1B45854-F47B-4427-A1CA-FB33EFD08E49}">
      <dgm:prSet phldrT="[Szöveg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2400" b="1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KAP ST</a:t>
          </a:r>
        </a:p>
        <a:p>
          <a:endParaRPr lang="hu-HU" sz="1600" dirty="0"/>
        </a:p>
      </dgm:t>
    </dgm:pt>
    <dgm:pt modelId="{DA966231-005C-41E7-9EB1-29E40326F9F0}" type="parTrans" cxnId="{132C245E-8F90-4B07-AC9F-6CB3996F0FC6}">
      <dgm:prSet/>
      <dgm:spPr/>
      <dgm:t>
        <a:bodyPr/>
        <a:lstStyle/>
        <a:p>
          <a:endParaRPr lang="hu-HU"/>
        </a:p>
      </dgm:t>
    </dgm:pt>
    <dgm:pt modelId="{30A3CA46-5A0D-4C2C-8F78-BA17F5D266E0}" type="sibTrans" cxnId="{132C245E-8F90-4B07-AC9F-6CB3996F0FC6}">
      <dgm:prSet/>
      <dgm:spPr/>
      <dgm:t>
        <a:bodyPr/>
        <a:lstStyle/>
        <a:p>
          <a:endParaRPr lang="hu-HU"/>
        </a:p>
      </dgm:t>
    </dgm:pt>
    <dgm:pt modelId="{6D890D00-928A-48E8-9713-527643DF4BC0}">
      <dgm:prSet phldrT="[Szöveg]" custT="1"/>
      <dgm:spPr/>
      <dgm:t>
        <a:bodyPr/>
        <a:lstStyle/>
        <a:p>
          <a:r>
            <a:rPr lang="hu-HU" sz="1600" dirty="0" smtClean="0">
              <a:solidFill>
                <a:srgbClr val="FF0000"/>
              </a:solidFill>
            </a:rPr>
            <a:t>Horizontális rendelet (HRZ rendelet)</a:t>
          </a:r>
          <a:endParaRPr lang="hu-HU" sz="1600" dirty="0"/>
        </a:p>
      </dgm:t>
    </dgm:pt>
    <dgm:pt modelId="{170512C1-3476-48DD-96F6-4DEE5B4E8A88}" type="parTrans" cxnId="{BDAE27A9-CDBF-422E-9055-BD7753AF6834}">
      <dgm:prSet/>
      <dgm:spPr/>
      <dgm:t>
        <a:bodyPr/>
        <a:lstStyle/>
        <a:p>
          <a:endParaRPr lang="hu-HU"/>
        </a:p>
      </dgm:t>
    </dgm:pt>
    <dgm:pt modelId="{00732D57-C106-4853-9929-94A2474257C5}" type="sibTrans" cxnId="{BDAE27A9-CDBF-422E-9055-BD7753AF6834}">
      <dgm:prSet/>
      <dgm:spPr/>
      <dgm:t>
        <a:bodyPr/>
        <a:lstStyle/>
        <a:p>
          <a:endParaRPr lang="hu-HU"/>
        </a:p>
      </dgm:t>
    </dgm:pt>
    <dgm:pt modelId="{04EFEE59-EF3B-4282-8A1D-6CD71061226A}">
      <dgm:prSet phldrT="[Szöveg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hu-HU" sz="1800" dirty="0" smtClean="0">
            <a:solidFill>
              <a:srgbClr val="FF0000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1800" dirty="0" smtClean="0">
              <a:solidFill>
                <a:schemeClr val="bg1"/>
              </a:solidFill>
            </a:rPr>
            <a:t>Stratégiai Terv Rendelet (STR, CSR rendelet)</a:t>
          </a:r>
        </a:p>
      </dgm:t>
    </dgm:pt>
    <dgm:pt modelId="{96876701-63EE-41DF-B3BD-8A3CC61E4A2E}" type="parTrans" cxnId="{17612A2E-2BB4-45AB-83B5-5A16E976A50E}">
      <dgm:prSet/>
      <dgm:spPr/>
      <dgm:t>
        <a:bodyPr/>
        <a:lstStyle/>
        <a:p>
          <a:endParaRPr lang="hu-HU"/>
        </a:p>
      </dgm:t>
    </dgm:pt>
    <dgm:pt modelId="{F515C066-FC2E-41D9-ACE8-4B51294FDFCD}" type="sibTrans" cxnId="{17612A2E-2BB4-45AB-83B5-5A16E976A50E}">
      <dgm:prSet/>
      <dgm:spPr/>
      <dgm:t>
        <a:bodyPr/>
        <a:lstStyle/>
        <a:p>
          <a:endParaRPr lang="hu-HU"/>
        </a:p>
      </dgm:t>
    </dgm:pt>
    <dgm:pt modelId="{30A4C607-AC14-418F-A7DB-94BF4FABD45F}">
      <dgm:prSet phldrT="[Szöveg]" custT="1"/>
      <dgm:spPr/>
      <dgm:t>
        <a:bodyPr/>
        <a:lstStyle/>
        <a:p>
          <a:r>
            <a:rPr lang="hu-HU" sz="1600" dirty="0" smtClean="0">
              <a:solidFill>
                <a:srgbClr val="FF0000"/>
              </a:solidFill>
            </a:rPr>
            <a:t>Módosító/</a:t>
          </a:r>
        </a:p>
        <a:p>
          <a:r>
            <a:rPr lang="hu-HU" sz="1600" dirty="0" smtClean="0">
              <a:solidFill>
                <a:srgbClr val="FF0000"/>
              </a:solidFill>
            </a:rPr>
            <a:t>piaci rendelet</a:t>
          </a:r>
          <a:endParaRPr lang="hu-HU" sz="1600" dirty="0"/>
        </a:p>
      </dgm:t>
    </dgm:pt>
    <dgm:pt modelId="{16646F81-12C5-45A4-9901-B6391D120FE2}" type="parTrans" cxnId="{9F81403B-B682-4AFB-985D-3752D69DC0E1}">
      <dgm:prSet/>
      <dgm:spPr/>
      <dgm:t>
        <a:bodyPr/>
        <a:lstStyle/>
        <a:p>
          <a:endParaRPr lang="hu-HU"/>
        </a:p>
      </dgm:t>
    </dgm:pt>
    <dgm:pt modelId="{0275A93C-D858-43C3-9C6D-1D8B0E0936A8}" type="sibTrans" cxnId="{9F81403B-B682-4AFB-985D-3752D69DC0E1}">
      <dgm:prSet/>
      <dgm:spPr/>
      <dgm:t>
        <a:bodyPr/>
        <a:lstStyle/>
        <a:p>
          <a:endParaRPr lang="hu-HU"/>
        </a:p>
      </dgm:t>
    </dgm:pt>
    <dgm:pt modelId="{CA299BAE-9452-4848-8918-F0A31BA9F0B3}" type="pres">
      <dgm:prSet presAssocID="{B3FF7FF9-0275-4360-B35D-89863E64D3AB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6082A56-1A23-4A2A-B12F-5A6925E6D08A}" type="pres">
      <dgm:prSet presAssocID="{B3FF7FF9-0275-4360-B35D-89863E64D3AB}" presName="triangle1" presStyleLbl="node1" presStyleIdx="0" presStyleCnt="4" custLinFactNeighborX="1071" custLinFactNeighborY="-164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6291237-CD79-40AF-9CF6-CC10C15AE861}" type="pres">
      <dgm:prSet presAssocID="{B3FF7FF9-0275-4360-B35D-89863E64D3AB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0330612-CCB9-47C4-BFC7-38286AA0767C}" type="pres">
      <dgm:prSet presAssocID="{B3FF7FF9-0275-4360-B35D-89863E64D3AB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E395251-C99F-4593-ABFD-0432A3C67DB1}" type="pres">
      <dgm:prSet presAssocID="{B3FF7FF9-0275-4360-B35D-89863E64D3AB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132C245E-8F90-4B07-AC9F-6CB3996F0FC6}" srcId="{B3FF7FF9-0275-4360-B35D-89863E64D3AB}" destId="{B1B45854-F47B-4427-A1CA-FB33EFD08E49}" srcOrd="0" destOrd="0" parTransId="{DA966231-005C-41E7-9EB1-29E40326F9F0}" sibTransId="{30A3CA46-5A0D-4C2C-8F78-BA17F5D266E0}"/>
    <dgm:cxn modelId="{BDAE27A9-CDBF-422E-9055-BD7753AF6834}" srcId="{B3FF7FF9-0275-4360-B35D-89863E64D3AB}" destId="{6D890D00-928A-48E8-9713-527643DF4BC0}" srcOrd="1" destOrd="0" parTransId="{170512C1-3476-48DD-96F6-4DEE5B4E8A88}" sibTransId="{00732D57-C106-4853-9929-94A2474257C5}"/>
    <dgm:cxn modelId="{4B2886D7-D67A-400F-9428-9C13BEFB4580}" type="presOf" srcId="{04EFEE59-EF3B-4282-8A1D-6CD71061226A}" destId="{A0330612-CCB9-47C4-BFC7-38286AA0767C}" srcOrd="0" destOrd="0" presId="urn:microsoft.com/office/officeart/2005/8/layout/pyramid4"/>
    <dgm:cxn modelId="{7D65EC1C-0094-4A58-BB95-AEAB599A09C6}" type="presOf" srcId="{B3FF7FF9-0275-4360-B35D-89863E64D3AB}" destId="{CA299BAE-9452-4848-8918-F0A31BA9F0B3}" srcOrd="0" destOrd="0" presId="urn:microsoft.com/office/officeart/2005/8/layout/pyramid4"/>
    <dgm:cxn modelId="{EE67962E-D134-4376-B7AB-BE72E0B9E0B5}" type="presOf" srcId="{B1B45854-F47B-4427-A1CA-FB33EFD08E49}" destId="{F6082A56-1A23-4A2A-B12F-5A6925E6D08A}" srcOrd="0" destOrd="0" presId="urn:microsoft.com/office/officeart/2005/8/layout/pyramid4"/>
    <dgm:cxn modelId="{17612A2E-2BB4-45AB-83B5-5A16E976A50E}" srcId="{B3FF7FF9-0275-4360-B35D-89863E64D3AB}" destId="{04EFEE59-EF3B-4282-8A1D-6CD71061226A}" srcOrd="2" destOrd="0" parTransId="{96876701-63EE-41DF-B3BD-8A3CC61E4A2E}" sibTransId="{F515C066-FC2E-41D9-ACE8-4B51294FDFCD}"/>
    <dgm:cxn modelId="{9F81403B-B682-4AFB-985D-3752D69DC0E1}" srcId="{B3FF7FF9-0275-4360-B35D-89863E64D3AB}" destId="{30A4C607-AC14-418F-A7DB-94BF4FABD45F}" srcOrd="3" destOrd="0" parTransId="{16646F81-12C5-45A4-9901-B6391D120FE2}" sibTransId="{0275A93C-D858-43C3-9C6D-1D8B0E0936A8}"/>
    <dgm:cxn modelId="{FC0E1190-CFD3-4590-8CA1-29EB0D7BDAFD}" type="presOf" srcId="{6D890D00-928A-48E8-9713-527643DF4BC0}" destId="{F6291237-CD79-40AF-9CF6-CC10C15AE861}" srcOrd="0" destOrd="0" presId="urn:microsoft.com/office/officeart/2005/8/layout/pyramid4"/>
    <dgm:cxn modelId="{803ABAA7-6B78-4173-91C6-07DC6D7630A4}" type="presOf" srcId="{30A4C607-AC14-418F-A7DB-94BF4FABD45F}" destId="{BE395251-C99F-4593-ABFD-0432A3C67DB1}" srcOrd="0" destOrd="0" presId="urn:microsoft.com/office/officeart/2005/8/layout/pyramid4"/>
    <dgm:cxn modelId="{7DF17F23-8DF0-4FAC-98D4-BDB2934E9530}" type="presParOf" srcId="{CA299BAE-9452-4848-8918-F0A31BA9F0B3}" destId="{F6082A56-1A23-4A2A-B12F-5A6925E6D08A}" srcOrd="0" destOrd="0" presId="urn:microsoft.com/office/officeart/2005/8/layout/pyramid4"/>
    <dgm:cxn modelId="{52808CF3-43C8-4554-965F-0DF261B40EEA}" type="presParOf" srcId="{CA299BAE-9452-4848-8918-F0A31BA9F0B3}" destId="{F6291237-CD79-40AF-9CF6-CC10C15AE861}" srcOrd="1" destOrd="0" presId="urn:microsoft.com/office/officeart/2005/8/layout/pyramid4"/>
    <dgm:cxn modelId="{D5ABCFD8-2D45-4AC3-A40C-DCD7427E7B1D}" type="presParOf" srcId="{CA299BAE-9452-4848-8918-F0A31BA9F0B3}" destId="{A0330612-CCB9-47C4-BFC7-38286AA0767C}" srcOrd="2" destOrd="0" presId="urn:microsoft.com/office/officeart/2005/8/layout/pyramid4"/>
    <dgm:cxn modelId="{C2517C8C-8702-4DB8-88B1-E11134DEF084}" type="presParOf" srcId="{CA299BAE-9452-4848-8918-F0A31BA9F0B3}" destId="{BE395251-C99F-4593-ABFD-0432A3C67DB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9E4231-4FD9-4C8B-B3D3-4A738C0C9A1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C61D620A-0C4A-43EB-8110-C99C54FF9390}">
      <dgm:prSet phldrT="[Szöveg]"/>
      <dgm:spPr/>
      <dgm:t>
        <a:bodyPr/>
        <a:lstStyle/>
        <a:p>
          <a:r>
            <a:rPr lang="hu-HU" dirty="0" smtClean="0">
              <a:solidFill>
                <a:schemeClr val="bg1"/>
              </a:solidFill>
            </a:rPr>
            <a:t>KAP</a:t>
          </a:r>
          <a:r>
            <a:rPr lang="hu-HU" dirty="0" smtClean="0"/>
            <a:t> Munkacsoport</a:t>
          </a:r>
          <a:endParaRPr lang="hu-HU" dirty="0"/>
        </a:p>
      </dgm:t>
    </dgm:pt>
    <dgm:pt modelId="{6AEF3FB6-D695-4EB9-AB14-2B20A9A42DDB}" type="parTrans" cxnId="{301362B3-C423-45DC-B046-7835EBEC2B4B}">
      <dgm:prSet/>
      <dgm:spPr/>
      <dgm:t>
        <a:bodyPr/>
        <a:lstStyle/>
        <a:p>
          <a:endParaRPr lang="hu-HU"/>
        </a:p>
      </dgm:t>
    </dgm:pt>
    <dgm:pt modelId="{21616220-6721-4693-AF37-CD483933E199}" type="sibTrans" cxnId="{301362B3-C423-45DC-B046-7835EBEC2B4B}">
      <dgm:prSet/>
      <dgm:spPr/>
      <dgm:t>
        <a:bodyPr/>
        <a:lstStyle/>
        <a:p>
          <a:endParaRPr lang="hu-HU"/>
        </a:p>
      </dgm:t>
    </dgm:pt>
    <dgm:pt modelId="{00DE6080-01EE-4DDC-9005-1313A4685AE9}">
      <dgm:prSet phldrT="[Szöveg]" custT="1"/>
      <dgm:spPr/>
      <dgm:t>
        <a:bodyPr/>
        <a:lstStyle/>
        <a:p>
          <a:r>
            <a:rPr lang="hu-HU" sz="1800" dirty="0" smtClean="0"/>
            <a:t>I. Pillér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13A50E10-9B2C-4A81-9B00-AD5A51C9BBC0}" type="parTrans" cxnId="{DEE2C855-D9BC-4896-A8FE-4F60FD284A7A}">
      <dgm:prSet/>
      <dgm:spPr/>
      <dgm:t>
        <a:bodyPr/>
        <a:lstStyle/>
        <a:p>
          <a:endParaRPr lang="hu-HU"/>
        </a:p>
      </dgm:t>
    </dgm:pt>
    <dgm:pt modelId="{AC7CD3D6-9B25-48A4-AE39-95274E4048D0}" type="sibTrans" cxnId="{DEE2C855-D9BC-4896-A8FE-4F60FD284A7A}">
      <dgm:prSet/>
      <dgm:spPr/>
      <dgm:t>
        <a:bodyPr/>
        <a:lstStyle/>
        <a:p>
          <a:endParaRPr lang="hu-HU"/>
        </a:p>
      </dgm:t>
    </dgm:pt>
    <dgm:pt modelId="{9E07E7FB-FA2D-4522-B9B7-70451E0872B9}">
      <dgm:prSet phldrT="[Szöveg]" custT="1"/>
      <dgm:spPr/>
      <dgm:t>
        <a:bodyPr/>
        <a:lstStyle/>
        <a:p>
          <a:r>
            <a:rPr lang="hu-HU" sz="1800" dirty="0" smtClean="0"/>
            <a:t>II. Pillér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637B9828-5DAB-4B70-AF5B-B5E9B2E3F90C}" type="parTrans" cxnId="{004CEDCC-60FF-4444-B264-4849777F2CF6}">
      <dgm:prSet/>
      <dgm:spPr/>
      <dgm:t>
        <a:bodyPr/>
        <a:lstStyle/>
        <a:p>
          <a:endParaRPr lang="hu-HU"/>
        </a:p>
      </dgm:t>
    </dgm:pt>
    <dgm:pt modelId="{08F10AE6-5571-43FC-A841-391B68DDF86C}" type="sibTrans" cxnId="{004CEDCC-60FF-4444-B264-4849777F2CF6}">
      <dgm:prSet/>
      <dgm:spPr/>
      <dgm:t>
        <a:bodyPr/>
        <a:lstStyle/>
        <a:p>
          <a:endParaRPr lang="hu-HU"/>
        </a:p>
      </dgm:t>
    </dgm:pt>
    <dgm:pt modelId="{BD4118D5-1C8D-4AA3-A839-B71EC53FC460}">
      <dgm:prSet phldrT="[Szöveg]" custT="1"/>
      <dgm:spPr/>
      <dgm:t>
        <a:bodyPr/>
        <a:lstStyle/>
        <a:p>
          <a:r>
            <a:rPr lang="hu-HU" sz="1800" dirty="0" smtClean="0"/>
            <a:t>AKIS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272B66D0-0353-4B42-8239-7834DC3C1349}" type="parTrans" cxnId="{03A6F7CD-D748-42FA-B373-6D8BA26A1DB0}">
      <dgm:prSet/>
      <dgm:spPr/>
      <dgm:t>
        <a:bodyPr/>
        <a:lstStyle/>
        <a:p>
          <a:endParaRPr lang="hu-HU"/>
        </a:p>
      </dgm:t>
    </dgm:pt>
    <dgm:pt modelId="{55D6AF4D-7FBC-4E45-8D1E-3696C7508B93}" type="sibTrans" cxnId="{03A6F7CD-D748-42FA-B373-6D8BA26A1DB0}">
      <dgm:prSet/>
      <dgm:spPr/>
      <dgm:t>
        <a:bodyPr/>
        <a:lstStyle/>
        <a:p>
          <a:endParaRPr lang="hu-HU"/>
        </a:p>
      </dgm:t>
    </dgm:pt>
    <dgm:pt modelId="{10295FFD-4F17-44E6-A158-B6D9AE0F94D7}">
      <dgm:prSet phldrT="[Szöveg]" custT="1"/>
      <dgm:spPr/>
      <dgm:t>
        <a:bodyPr/>
        <a:lstStyle/>
        <a:p>
          <a:r>
            <a:rPr lang="hu-HU" sz="1800" dirty="0" smtClean="0"/>
            <a:t>Monitoring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16FDD50A-5FB7-478E-B508-EAB9610163D2}" type="parTrans" cxnId="{24CDDF86-0E7F-4966-8551-8C5A05CFDCED}">
      <dgm:prSet/>
      <dgm:spPr/>
      <dgm:t>
        <a:bodyPr/>
        <a:lstStyle/>
        <a:p>
          <a:endParaRPr lang="hu-HU"/>
        </a:p>
      </dgm:t>
    </dgm:pt>
    <dgm:pt modelId="{81D07F1A-6FF2-4B17-B915-C5C86E9DCB3F}" type="sibTrans" cxnId="{24CDDF86-0E7F-4966-8551-8C5A05CFDCED}">
      <dgm:prSet/>
      <dgm:spPr/>
      <dgm:t>
        <a:bodyPr/>
        <a:lstStyle/>
        <a:p>
          <a:endParaRPr lang="hu-HU"/>
        </a:p>
      </dgm:t>
    </dgm:pt>
    <dgm:pt modelId="{324D0C78-5DCE-443B-A9F1-8A8FF464ECF0}">
      <dgm:prSet custT="1"/>
      <dgm:spPr/>
      <dgm:t>
        <a:bodyPr/>
        <a:lstStyle/>
        <a:p>
          <a:r>
            <a:rPr lang="hu-HU" sz="1800" dirty="0" err="1" smtClean="0"/>
            <a:t>Kockázatke-zelés</a:t>
          </a:r>
          <a:r>
            <a:rPr lang="hu-HU" sz="1800" dirty="0" smtClean="0"/>
            <a:t>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D88F1DE7-E7F5-4A2B-B238-46A50A26DF59}" type="parTrans" cxnId="{0498DD90-2105-4844-AC71-239EBB9E51A9}">
      <dgm:prSet/>
      <dgm:spPr/>
      <dgm:t>
        <a:bodyPr/>
        <a:lstStyle/>
        <a:p>
          <a:endParaRPr lang="hu-HU"/>
        </a:p>
      </dgm:t>
    </dgm:pt>
    <dgm:pt modelId="{E15FABBE-D6D3-44A8-9546-8ED8EBC09B1E}" type="sibTrans" cxnId="{0498DD90-2105-4844-AC71-239EBB9E51A9}">
      <dgm:prSet/>
      <dgm:spPr/>
      <dgm:t>
        <a:bodyPr/>
        <a:lstStyle/>
        <a:p>
          <a:endParaRPr lang="hu-HU"/>
        </a:p>
      </dgm:t>
    </dgm:pt>
    <dgm:pt modelId="{07B62B32-819E-4456-AA58-189D54D629CE}">
      <dgm:prSet custT="1"/>
      <dgm:spPr/>
      <dgm:t>
        <a:bodyPr/>
        <a:lstStyle/>
        <a:p>
          <a:r>
            <a:rPr lang="hu-HU" sz="1800" dirty="0" err="1" smtClean="0"/>
            <a:t>Szektorális</a:t>
          </a:r>
          <a:r>
            <a:rPr lang="hu-HU" sz="1800" dirty="0" smtClean="0"/>
            <a:t> intézkedések </a:t>
          </a:r>
          <a:r>
            <a:rPr lang="hu-HU" sz="1800" dirty="0" err="1" smtClean="0"/>
            <a:t>alMCS</a:t>
          </a:r>
          <a:endParaRPr lang="hu-HU" sz="1800" dirty="0"/>
        </a:p>
      </dgm:t>
    </dgm:pt>
    <dgm:pt modelId="{EC04939E-A7EC-40BC-AF19-C26593860B7C}" type="parTrans" cxnId="{71FC9684-2177-411D-9617-96012C526DF6}">
      <dgm:prSet/>
      <dgm:spPr/>
      <dgm:t>
        <a:bodyPr/>
        <a:lstStyle/>
        <a:p>
          <a:endParaRPr lang="hu-HU"/>
        </a:p>
      </dgm:t>
    </dgm:pt>
    <dgm:pt modelId="{3472D7E1-6C38-41E5-9627-F3D96D2E70C3}" type="sibTrans" cxnId="{71FC9684-2177-411D-9617-96012C526DF6}">
      <dgm:prSet/>
      <dgm:spPr/>
      <dgm:t>
        <a:bodyPr/>
        <a:lstStyle/>
        <a:p>
          <a:endParaRPr lang="hu-HU"/>
        </a:p>
      </dgm:t>
    </dgm:pt>
    <dgm:pt modelId="{D6779779-280B-4EBB-AACB-0EC645FBA18A}">
      <dgm:prSet phldrT="[Szöveg]"/>
      <dgm:spPr/>
      <dgm:t>
        <a:bodyPr/>
        <a:lstStyle/>
        <a:p>
          <a:r>
            <a:rPr lang="hu-HU" dirty="0" smtClean="0"/>
            <a:t>Egyéb </a:t>
          </a:r>
          <a:r>
            <a:rPr lang="hu-HU" dirty="0" err="1" smtClean="0"/>
            <a:t>alMCS</a:t>
          </a:r>
          <a:endParaRPr lang="hu-HU" dirty="0"/>
        </a:p>
      </dgm:t>
    </dgm:pt>
    <dgm:pt modelId="{19030714-2A45-4FC0-BF53-328EF78E7039}" type="parTrans" cxnId="{2E932E95-F71C-4B93-B960-2172C83EFFE6}">
      <dgm:prSet/>
      <dgm:spPr/>
      <dgm:t>
        <a:bodyPr/>
        <a:lstStyle/>
        <a:p>
          <a:endParaRPr lang="hu-HU"/>
        </a:p>
      </dgm:t>
    </dgm:pt>
    <dgm:pt modelId="{161C33A6-CF68-4AE5-8D6F-6C0DD07FF727}" type="sibTrans" cxnId="{2E932E95-F71C-4B93-B960-2172C83EFFE6}">
      <dgm:prSet/>
      <dgm:spPr/>
      <dgm:t>
        <a:bodyPr/>
        <a:lstStyle/>
        <a:p>
          <a:endParaRPr lang="hu-HU"/>
        </a:p>
      </dgm:t>
    </dgm:pt>
    <dgm:pt modelId="{ABD6D657-A745-476B-A52D-E87FCA5112FC}" type="pres">
      <dgm:prSet presAssocID="{DD9E4231-4FD9-4C8B-B3D3-4A738C0C9A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18B5FFE6-DB08-4D19-AD2D-9D3DA2913AA2}" type="pres">
      <dgm:prSet presAssocID="{C61D620A-0C4A-43EB-8110-C99C54FF9390}" presName="centerShape" presStyleLbl="node0" presStyleIdx="0" presStyleCnt="1" custScaleX="124990" custScaleY="120094" custLinFactNeighborX="3532" custLinFactNeighborY="-3700"/>
      <dgm:spPr/>
      <dgm:t>
        <a:bodyPr/>
        <a:lstStyle/>
        <a:p>
          <a:endParaRPr lang="hu-HU"/>
        </a:p>
      </dgm:t>
    </dgm:pt>
    <dgm:pt modelId="{AD8B64CA-DB3D-43CD-83B8-D8E7B2D084A5}" type="pres">
      <dgm:prSet presAssocID="{00DE6080-01EE-4DDC-9005-1313A4685AE9}" presName="node" presStyleLbl="node1" presStyleIdx="0" presStyleCnt="7" custScaleX="135308" custScaleY="125587" custRadScaleRad="101919" custRadScaleInc="10485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0ED455B-7866-4A6D-8EC8-1452D47302B6}" type="pres">
      <dgm:prSet presAssocID="{00DE6080-01EE-4DDC-9005-1313A4685AE9}" presName="dummy" presStyleCnt="0"/>
      <dgm:spPr/>
    </dgm:pt>
    <dgm:pt modelId="{1C14E6BB-A159-453E-BE2A-B545BC0EB239}" type="pres">
      <dgm:prSet presAssocID="{AC7CD3D6-9B25-48A4-AE39-95274E4048D0}" presName="sibTrans" presStyleLbl="sibTrans2D1" presStyleIdx="0" presStyleCnt="7"/>
      <dgm:spPr/>
      <dgm:t>
        <a:bodyPr/>
        <a:lstStyle/>
        <a:p>
          <a:endParaRPr lang="hu-HU"/>
        </a:p>
      </dgm:t>
    </dgm:pt>
    <dgm:pt modelId="{73AF0525-D9B2-4236-8B5D-B102DA12B436}" type="pres">
      <dgm:prSet presAssocID="{9E07E7FB-FA2D-4522-B9B7-70451E0872B9}" presName="node" presStyleLbl="node1" presStyleIdx="1" presStyleCnt="7" custScaleX="128958" custScaleY="137570" custRadScaleRad="107237" custRadScaleInc="7373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2097CB8-773E-47F0-9628-65948CD826FD}" type="pres">
      <dgm:prSet presAssocID="{9E07E7FB-FA2D-4522-B9B7-70451E0872B9}" presName="dummy" presStyleCnt="0"/>
      <dgm:spPr/>
    </dgm:pt>
    <dgm:pt modelId="{D943685A-3256-40DF-A822-31D7944400EB}" type="pres">
      <dgm:prSet presAssocID="{08F10AE6-5571-43FC-A841-391B68DDF86C}" presName="sibTrans" presStyleLbl="sibTrans2D1" presStyleIdx="1" presStyleCnt="7"/>
      <dgm:spPr/>
      <dgm:t>
        <a:bodyPr/>
        <a:lstStyle/>
        <a:p>
          <a:endParaRPr lang="hu-HU"/>
        </a:p>
      </dgm:t>
    </dgm:pt>
    <dgm:pt modelId="{36F5A94D-2548-46EA-A30B-1A2FA7BA221E}" type="pres">
      <dgm:prSet presAssocID="{324D0C78-5DCE-443B-A9F1-8A8FF464ECF0}" presName="node" presStyleLbl="node1" presStyleIdx="2" presStyleCnt="7" custScaleX="129623" custScaleY="129146" custRadScaleRad="101515" custRadScaleInc="5852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C2C3804-6932-4B8E-90E3-CA1E7B554333}" type="pres">
      <dgm:prSet presAssocID="{324D0C78-5DCE-443B-A9F1-8A8FF464ECF0}" presName="dummy" presStyleCnt="0"/>
      <dgm:spPr/>
    </dgm:pt>
    <dgm:pt modelId="{83AB045F-68B8-4D59-B169-7E9D99C511EC}" type="pres">
      <dgm:prSet presAssocID="{E15FABBE-D6D3-44A8-9546-8ED8EBC09B1E}" presName="sibTrans" presStyleLbl="sibTrans2D1" presStyleIdx="2" presStyleCnt="7"/>
      <dgm:spPr/>
      <dgm:t>
        <a:bodyPr/>
        <a:lstStyle/>
        <a:p>
          <a:endParaRPr lang="hu-HU"/>
        </a:p>
      </dgm:t>
    </dgm:pt>
    <dgm:pt modelId="{7F5D9530-9188-4C8F-ABBD-5F37FF40E2A6}" type="pres">
      <dgm:prSet presAssocID="{07B62B32-819E-4456-AA58-189D54D629CE}" presName="node" presStyleLbl="node1" presStyleIdx="3" presStyleCnt="7" custScaleX="133427" custScaleY="127997" custRadScaleRad="86050" custRadScaleInc="7669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0082928-3FB1-4420-AC36-4E11EFDBF332}" type="pres">
      <dgm:prSet presAssocID="{07B62B32-819E-4456-AA58-189D54D629CE}" presName="dummy" presStyleCnt="0"/>
      <dgm:spPr/>
    </dgm:pt>
    <dgm:pt modelId="{3719276B-66A0-48EC-A849-9F8890519008}" type="pres">
      <dgm:prSet presAssocID="{3472D7E1-6C38-41E5-9627-F3D96D2E70C3}" presName="sibTrans" presStyleLbl="sibTrans2D1" presStyleIdx="3" presStyleCnt="7"/>
      <dgm:spPr/>
      <dgm:t>
        <a:bodyPr/>
        <a:lstStyle/>
        <a:p>
          <a:endParaRPr lang="hu-HU"/>
        </a:p>
      </dgm:t>
    </dgm:pt>
    <dgm:pt modelId="{F2D7BD01-52FF-49EA-BE35-8666A035593B}" type="pres">
      <dgm:prSet presAssocID="{BD4118D5-1C8D-4AA3-A839-B71EC53FC460}" presName="node" presStyleLbl="node1" presStyleIdx="4" presStyleCnt="7" custScaleX="132566" custScaleY="129146" custRadScaleRad="90428" custRadScaleInc="11417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5A6E4FF-5B11-4DC5-AAD1-CC8543A5250B}" type="pres">
      <dgm:prSet presAssocID="{BD4118D5-1C8D-4AA3-A839-B71EC53FC460}" presName="dummy" presStyleCnt="0"/>
      <dgm:spPr/>
    </dgm:pt>
    <dgm:pt modelId="{CEC27E90-783A-47DC-8F33-3CC8BEBB19F1}" type="pres">
      <dgm:prSet presAssocID="{55D6AF4D-7FBC-4E45-8D1E-3696C7508B93}" presName="sibTrans" presStyleLbl="sibTrans2D1" presStyleIdx="4" presStyleCnt="7"/>
      <dgm:spPr/>
      <dgm:t>
        <a:bodyPr/>
        <a:lstStyle/>
        <a:p>
          <a:endParaRPr lang="hu-HU"/>
        </a:p>
      </dgm:t>
    </dgm:pt>
    <dgm:pt modelId="{D1E2954C-3DB2-4CB7-A5EE-B4F57EE7C4E5}" type="pres">
      <dgm:prSet presAssocID="{10295FFD-4F17-44E6-A158-B6D9AE0F94D7}" presName="node" presStyleLbl="node1" presStyleIdx="5" presStyleCnt="7" custScaleX="136327" custScaleY="129859" custRadScaleRad="91598" custRadScaleInc="11903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0574D9E-4D2B-4391-A19C-517CBFD2D548}" type="pres">
      <dgm:prSet presAssocID="{10295FFD-4F17-44E6-A158-B6D9AE0F94D7}" presName="dummy" presStyleCnt="0"/>
      <dgm:spPr/>
    </dgm:pt>
    <dgm:pt modelId="{04124F57-4520-4132-BB9B-08634E68F7D5}" type="pres">
      <dgm:prSet presAssocID="{81D07F1A-6FF2-4B17-B915-C5C86E9DCB3F}" presName="sibTrans" presStyleLbl="sibTrans2D1" presStyleIdx="5" presStyleCnt="7"/>
      <dgm:spPr/>
      <dgm:t>
        <a:bodyPr/>
        <a:lstStyle/>
        <a:p>
          <a:endParaRPr lang="hu-HU"/>
        </a:p>
      </dgm:t>
    </dgm:pt>
    <dgm:pt modelId="{02D370CF-523F-45C0-9CAD-247AE6BCC4E4}" type="pres">
      <dgm:prSet presAssocID="{D6779779-280B-4EBB-AACB-0EC645FBA18A}" presName="node" presStyleLbl="node1" presStyleIdx="6" presStyleCnt="7" custScaleX="135308" custScaleY="125587" custRadScaleRad="100779" custRadScaleInc="11428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BAFAA2-A0DF-4EBF-8CEE-ADD6A1C8F792}" type="pres">
      <dgm:prSet presAssocID="{D6779779-280B-4EBB-AACB-0EC645FBA18A}" presName="dummy" presStyleCnt="0"/>
      <dgm:spPr/>
    </dgm:pt>
    <dgm:pt modelId="{21351B5B-9052-4487-A6E0-4C000817B481}" type="pres">
      <dgm:prSet presAssocID="{161C33A6-CF68-4AE5-8D6F-6C0DD07FF727}" presName="sibTrans" presStyleLbl="sibTrans2D1" presStyleIdx="6" presStyleCnt="7"/>
      <dgm:spPr/>
      <dgm:t>
        <a:bodyPr/>
        <a:lstStyle/>
        <a:p>
          <a:endParaRPr lang="hu-HU"/>
        </a:p>
      </dgm:t>
    </dgm:pt>
  </dgm:ptLst>
  <dgm:cxnLst>
    <dgm:cxn modelId="{03A6F7CD-D748-42FA-B373-6D8BA26A1DB0}" srcId="{C61D620A-0C4A-43EB-8110-C99C54FF9390}" destId="{BD4118D5-1C8D-4AA3-A839-B71EC53FC460}" srcOrd="4" destOrd="0" parTransId="{272B66D0-0353-4B42-8239-7834DC3C1349}" sibTransId="{55D6AF4D-7FBC-4E45-8D1E-3696C7508B93}"/>
    <dgm:cxn modelId="{45DD138F-98F3-4EF0-B6AE-F8B1B2FCD5C5}" type="presOf" srcId="{C61D620A-0C4A-43EB-8110-C99C54FF9390}" destId="{18B5FFE6-DB08-4D19-AD2D-9D3DA2913AA2}" srcOrd="0" destOrd="0" presId="urn:microsoft.com/office/officeart/2005/8/layout/radial6"/>
    <dgm:cxn modelId="{FEA6A8F6-6FE5-4F62-81E3-56276F3A5700}" type="presOf" srcId="{BD4118D5-1C8D-4AA3-A839-B71EC53FC460}" destId="{F2D7BD01-52FF-49EA-BE35-8666A035593B}" srcOrd="0" destOrd="0" presId="urn:microsoft.com/office/officeart/2005/8/layout/radial6"/>
    <dgm:cxn modelId="{BE2856B5-89E0-43FA-BC22-BC102C2F4DA1}" type="presOf" srcId="{9E07E7FB-FA2D-4522-B9B7-70451E0872B9}" destId="{73AF0525-D9B2-4236-8B5D-B102DA12B436}" srcOrd="0" destOrd="0" presId="urn:microsoft.com/office/officeart/2005/8/layout/radial6"/>
    <dgm:cxn modelId="{301362B3-C423-45DC-B046-7835EBEC2B4B}" srcId="{DD9E4231-4FD9-4C8B-B3D3-4A738C0C9A16}" destId="{C61D620A-0C4A-43EB-8110-C99C54FF9390}" srcOrd="0" destOrd="0" parTransId="{6AEF3FB6-D695-4EB9-AB14-2B20A9A42DDB}" sibTransId="{21616220-6721-4693-AF37-CD483933E199}"/>
    <dgm:cxn modelId="{71FC9684-2177-411D-9617-96012C526DF6}" srcId="{C61D620A-0C4A-43EB-8110-C99C54FF9390}" destId="{07B62B32-819E-4456-AA58-189D54D629CE}" srcOrd="3" destOrd="0" parTransId="{EC04939E-A7EC-40BC-AF19-C26593860B7C}" sibTransId="{3472D7E1-6C38-41E5-9627-F3D96D2E70C3}"/>
    <dgm:cxn modelId="{B109ED31-4842-434B-BED6-623F2D405965}" type="presOf" srcId="{10295FFD-4F17-44E6-A158-B6D9AE0F94D7}" destId="{D1E2954C-3DB2-4CB7-A5EE-B4F57EE7C4E5}" srcOrd="0" destOrd="0" presId="urn:microsoft.com/office/officeart/2005/8/layout/radial6"/>
    <dgm:cxn modelId="{E6BAA52B-4445-4FA1-BBC9-8E3CDC4D0042}" type="presOf" srcId="{55D6AF4D-7FBC-4E45-8D1E-3696C7508B93}" destId="{CEC27E90-783A-47DC-8F33-3CC8BEBB19F1}" srcOrd="0" destOrd="0" presId="urn:microsoft.com/office/officeart/2005/8/layout/radial6"/>
    <dgm:cxn modelId="{8D5F82A4-4A67-4341-AE97-9CBB80760A73}" type="presOf" srcId="{3472D7E1-6C38-41E5-9627-F3D96D2E70C3}" destId="{3719276B-66A0-48EC-A849-9F8890519008}" srcOrd="0" destOrd="0" presId="urn:microsoft.com/office/officeart/2005/8/layout/radial6"/>
    <dgm:cxn modelId="{76361179-C3C3-4C9F-A467-AC553E82D776}" type="presOf" srcId="{D6779779-280B-4EBB-AACB-0EC645FBA18A}" destId="{02D370CF-523F-45C0-9CAD-247AE6BCC4E4}" srcOrd="0" destOrd="0" presId="urn:microsoft.com/office/officeart/2005/8/layout/radial6"/>
    <dgm:cxn modelId="{B6CF6FAC-15AE-4CC4-9FD9-7CA8112483BF}" type="presOf" srcId="{07B62B32-819E-4456-AA58-189D54D629CE}" destId="{7F5D9530-9188-4C8F-ABBD-5F37FF40E2A6}" srcOrd="0" destOrd="0" presId="urn:microsoft.com/office/officeart/2005/8/layout/radial6"/>
    <dgm:cxn modelId="{2E932E95-F71C-4B93-B960-2172C83EFFE6}" srcId="{C61D620A-0C4A-43EB-8110-C99C54FF9390}" destId="{D6779779-280B-4EBB-AACB-0EC645FBA18A}" srcOrd="6" destOrd="0" parTransId="{19030714-2A45-4FC0-BF53-328EF78E7039}" sibTransId="{161C33A6-CF68-4AE5-8D6F-6C0DD07FF727}"/>
    <dgm:cxn modelId="{681A12E0-5977-4EFE-A3E7-80A3C562AAFC}" type="presOf" srcId="{324D0C78-5DCE-443B-A9F1-8A8FF464ECF0}" destId="{36F5A94D-2548-46EA-A30B-1A2FA7BA221E}" srcOrd="0" destOrd="0" presId="urn:microsoft.com/office/officeart/2005/8/layout/radial6"/>
    <dgm:cxn modelId="{DEE2C855-D9BC-4896-A8FE-4F60FD284A7A}" srcId="{C61D620A-0C4A-43EB-8110-C99C54FF9390}" destId="{00DE6080-01EE-4DDC-9005-1313A4685AE9}" srcOrd="0" destOrd="0" parTransId="{13A50E10-9B2C-4A81-9B00-AD5A51C9BBC0}" sibTransId="{AC7CD3D6-9B25-48A4-AE39-95274E4048D0}"/>
    <dgm:cxn modelId="{38F9A81B-FBAF-447C-A69C-D310072DB79B}" type="presOf" srcId="{81D07F1A-6FF2-4B17-B915-C5C86E9DCB3F}" destId="{04124F57-4520-4132-BB9B-08634E68F7D5}" srcOrd="0" destOrd="0" presId="urn:microsoft.com/office/officeart/2005/8/layout/radial6"/>
    <dgm:cxn modelId="{5E8AD4DC-8878-40BE-89C5-D2522230DD85}" type="presOf" srcId="{DD9E4231-4FD9-4C8B-B3D3-4A738C0C9A16}" destId="{ABD6D657-A745-476B-A52D-E87FCA5112FC}" srcOrd="0" destOrd="0" presId="urn:microsoft.com/office/officeart/2005/8/layout/radial6"/>
    <dgm:cxn modelId="{24CDDF86-0E7F-4966-8551-8C5A05CFDCED}" srcId="{C61D620A-0C4A-43EB-8110-C99C54FF9390}" destId="{10295FFD-4F17-44E6-A158-B6D9AE0F94D7}" srcOrd="5" destOrd="0" parTransId="{16FDD50A-5FB7-478E-B508-EAB9610163D2}" sibTransId="{81D07F1A-6FF2-4B17-B915-C5C86E9DCB3F}"/>
    <dgm:cxn modelId="{8B05E3E9-56A0-41BD-94F0-7D7DD01FC576}" type="presOf" srcId="{00DE6080-01EE-4DDC-9005-1313A4685AE9}" destId="{AD8B64CA-DB3D-43CD-83B8-D8E7B2D084A5}" srcOrd="0" destOrd="0" presId="urn:microsoft.com/office/officeart/2005/8/layout/radial6"/>
    <dgm:cxn modelId="{0E6CB1AA-1320-4614-95A8-721C002BE8A1}" type="presOf" srcId="{E15FABBE-D6D3-44A8-9546-8ED8EBC09B1E}" destId="{83AB045F-68B8-4D59-B169-7E9D99C511EC}" srcOrd="0" destOrd="0" presId="urn:microsoft.com/office/officeart/2005/8/layout/radial6"/>
    <dgm:cxn modelId="{3267DECB-060A-4F81-BB90-6B28110EE8F5}" type="presOf" srcId="{08F10AE6-5571-43FC-A841-391B68DDF86C}" destId="{D943685A-3256-40DF-A822-31D7944400EB}" srcOrd="0" destOrd="0" presId="urn:microsoft.com/office/officeart/2005/8/layout/radial6"/>
    <dgm:cxn modelId="{0498DD90-2105-4844-AC71-239EBB9E51A9}" srcId="{C61D620A-0C4A-43EB-8110-C99C54FF9390}" destId="{324D0C78-5DCE-443B-A9F1-8A8FF464ECF0}" srcOrd="2" destOrd="0" parTransId="{D88F1DE7-E7F5-4A2B-B238-46A50A26DF59}" sibTransId="{E15FABBE-D6D3-44A8-9546-8ED8EBC09B1E}"/>
    <dgm:cxn modelId="{004CEDCC-60FF-4444-B264-4849777F2CF6}" srcId="{C61D620A-0C4A-43EB-8110-C99C54FF9390}" destId="{9E07E7FB-FA2D-4522-B9B7-70451E0872B9}" srcOrd="1" destOrd="0" parTransId="{637B9828-5DAB-4B70-AF5B-B5E9B2E3F90C}" sibTransId="{08F10AE6-5571-43FC-A841-391B68DDF86C}"/>
    <dgm:cxn modelId="{8F7A2E35-B1B1-4EDC-921C-2319CE3B9CF8}" type="presOf" srcId="{161C33A6-CF68-4AE5-8D6F-6C0DD07FF727}" destId="{21351B5B-9052-4487-A6E0-4C000817B481}" srcOrd="0" destOrd="0" presId="urn:microsoft.com/office/officeart/2005/8/layout/radial6"/>
    <dgm:cxn modelId="{C7142AD4-2EF3-45EA-A20E-2EDAC3CA0A66}" type="presOf" srcId="{AC7CD3D6-9B25-48A4-AE39-95274E4048D0}" destId="{1C14E6BB-A159-453E-BE2A-B545BC0EB239}" srcOrd="0" destOrd="0" presId="urn:microsoft.com/office/officeart/2005/8/layout/radial6"/>
    <dgm:cxn modelId="{10ABA82D-FB98-42D7-ACA7-D1425D1481B6}" type="presParOf" srcId="{ABD6D657-A745-476B-A52D-E87FCA5112FC}" destId="{18B5FFE6-DB08-4D19-AD2D-9D3DA2913AA2}" srcOrd="0" destOrd="0" presId="urn:microsoft.com/office/officeart/2005/8/layout/radial6"/>
    <dgm:cxn modelId="{47159FAA-6A08-48E4-B405-7B81606EE986}" type="presParOf" srcId="{ABD6D657-A745-476B-A52D-E87FCA5112FC}" destId="{AD8B64CA-DB3D-43CD-83B8-D8E7B2D084A5}" srcOrd="1" destOrd="0" presId="urn:microsoft.com/office/officeart/2005/8/layout/radial6"/>
    <dgm:cxn modelId="{26A2207B-ABF0-415F-8C7A-E14236773829}" type="presParOf" srcId="{ABD6D657-A745-476B-A52D-E87FCA5112FC}" destId="{A0ED455B-7866-4A6D-8EC8-1452D47302B6}" srcOrd="2" destOrd="0" presId="urn:microsoft.com/office/officeart/2005/8/layout/radial6"/>
    <dgm:cxn modelId="{89C93263-0470-4DC6-BB17-FF1C703B9106}" type="presParOf" srcId="{ABD6D657-A745-476B-A52D-E87FCA5112FC}" destId="{1C14E6BB-A159-453E-BE2A-B545BC0EB239}" srcOrd="3" destOrd="0" presId="urn:microsoft.com/office/officeart/2005/8/layout/radial6"/>
    <dgm:cxn modelId="{12F9921D-29F9-4CF8-9C81-C852B21F2C10}" type="presParOf" srcId="{ABD6D657-A745-476B-A52D-E87FCA5112FC}" destId="{73AF0525-D9B2-4236-8B5D-B102DA12B436}" srcOrd="4" destOrd="0" presId="urn:microsoft.com/office/officeart/2005/8/layout/radial6"/>
    <dgm:cxn modelId="{32D08B8E-2EE9-4DD1-86E1-40D297E8EC25}" type="presParOf" srcId="{ABD6D657-A745-476B-A52D-E87FCA5112FC}" destId="{D2097CB8-773E-47F0-9628-65948CD826FD}" srcOrd="5" destOrd="0" presId="urn:microsoft.com/office/officeart/2005/8/layout/radial6"/>
    <dgm:cxn modelId="{82C76A27-2EB8-452D-8ADB-746886A0502A}" type="presParOf" srcId="{ABD6D657-A745-476B-A52D-E87FCA5112FC}" destId="{D943685A-3256-40DF-A822-31D7944400EB}" srcOrd="6" destOrd="0" presId="urn:microsoft.com/office/officeart/2005/8/layout/radial6"/>
    <dgm:cxn modelId="{73C3040F-FB43-473D-BB62-466C11C4DBB8}" type="presParOf" srcId="{ABD6D657-A745-476B-A52D-E87FCA5112FC}" destId="{36F5A94D-2548-46EA-A30B-1A2FA7BA221E}" srcOrd="7" destOrd="0" presId="urn:microsoft.com/office/officeart/2005/8/layout/radial6"/>
    <dgm:cxn modelId="{076EC626-06BE-4175-9993-30991196D5A2}" type="presParOf" srcId="{ABD6D657-A745-476B-A52D-E87FCA5112FC}" destId="{FC2C3804-6932-4B8E-90E3-CA1E7B554333}" srcOrd="8" destOrd="0" presId="urn:microsoft.com/office/officeart/2005/8/layout/radial6"/>
    <dgm:cxn modelId="{73D727F1-1C3C-4BE4-9D30-57162CEDAF60}" type="presParOf" srcId="{ABD6D657-A745-476B-A52D-E87FCA5112FC}" destId="{83AB045F-68B8-4D59-B169-7E9D99C511EC}" srcOrd="9" destOrd="0" presId="urn:microsoft.com/office/officeart/2005/8/layout/radial6"/>
    <dgm:cxn modelId="{C9778DAF-8053-4653-9B8A-689C2E965BDB}" type="presParOf" srcId="{ABD6D657-A745-476B-A52D-E87FCA5112FC}" destId="{7F5D9530-9188-4C8F-ABBD-5F37FF40E2A6}" srcOrd="10" destOrd="0" presId="urn:microsoft.com/office/officeart/2005/8/layout/radial6"/>
    <dgm:cxn modelId="{8710C757-430C-40B5-878C-A1C31341F02F}" type="presParOf" srcId="{ABD6D657-A745-476B-A52D-E87FCA5112FC}" destId="{20082928-3FB1-4420-AC36-4E11EFDBF332}" srcOrd="11" destOrd="0" presId="urn:microsoft.com/office/officeart/2005/8/layout/radial6"/>
    <dgm:cxn modelId="{FFDA3EC0-7840-4C0B-B220-024E83FC028C}" type="presParOf" srcId="{ABD6D657-A745-476B-A52D-E87FCA5112FC}" destId="{3719276B-66A0-48EC-A849-9F8890519008}" srcOrd="12" destOrd="0" presId="urn:microsoft.com/office/officeart/2005/8/layout/radial6"/>
    <dgm:cxn modelId="{F04A7677-EE35-427E-964F-ADB2D7B96ED8}" type="presParOf" srcId="{ABD6D657-A745-476B-A52D-E87FCA5112FC}" destId="{F2D7BD01-52FF-49EA-BE35-8666A035593B}" srcOrd="13" destOrd="0" presId="urn:microsoft.com/office/officeart/2005/8/layout/radial6"/>
    <dgm:cxn modelId="{E1E60B46-B667-4184-BF9C-B875F0F33592}" type="presParOf" srcId="{ABD6D657-A745-476B-A52D-E87FCA5112FC}" destId="{C5A6E4FF-5B11-4DC5-AAD1-CC8543A5250B}" srcOrd="14" destOrd="0" presId="urn:microsoft.com/office/officeart/2005/8/layout/radial6"/>
    <dgm:cxn modelId="{53F49BDB-3A97-4186-8067-117A92FDB5B1}" type="presParOf" srcId="{ABD6D657-A745-476B-A52D-E87FCA5112FC}" destId="{CEC27E90-783A-47DC-8F33-3CC8BEBB19F1}" srcOrd="15" destOrd="0" presId="urn:microsoft.com/office/officeart/2005/8/layout/radial6"/>
    <dgm:cxn modelId="{BA619FA0-24C3-40FB-A70F-81257F31EAA5}" type="presParOf" srcId="{ABD6D657-A745-476B-A52D-E87FCA5112FC}" destId="{D1E2954C-3DB2-4CB7-A5EE-B4F57EE7C4E5}" srcOrd="16" destOrd="0" presId="urn:microsoft.com/office/officeart/2005/8/layout/radial6"/>
    <dgm:cxn modelId="{59577B6F-E338-471A-8080-66DFE84CE56C}" type="presParOf" srcId="{ABD6D657-A745-476B-A52D-E87FCA5112FC}" destId="{60574D9E-4D2B-4391-A19C-517CBFD2D548}" srcOrd="17" destOrd="0" presId="urn:microsoft.com/office/officeart/2005/8/layout/radial6"/>
    <dgm:cxn modelId="{A189D432-EA2B-467A-8E00-EEE4CF48E155}" type="presParOf" srcId="{ABD6D657-A745-476B-A52D-E87FCA5112FC}" destId="{04124F57-4520-4132-BB9B-08634E68F7D5}" srcOrd="18" destOrd="0" presId="urn:microsoft.com/office/officeart/2005/8/layout/radial6"/>
    <dgm:cxn modelId="{85BA9A40-C931-4D87-B278-5818868EC8D2}" type="presParOf" srcId="{ABD6D657-A745-476B-A52D-E87FCA5112FC}" destId="{02D370CF-523F-45C0-9CAD-247AE6BCC4E4}" srcOrd="19" destOrd="0" presId="urn:microsoft.com/office/officeart/2005/8/layout/radial6"/>
    <dgm:cxn modelId="{41853699-0967-417E-B1B4-7DAC4432854C}" type="presParOf" srcId="{ABD6D657-A745-476B-A52D-E87FCA5112FC}" destId="{44BAFAA2-A0DF-4EBF-8CEE-ADD6A1C8F792}" srcOrd="20" destOrd="0" presId="urn:microsoft.com/office/officeart/2005/8/layout/radial6"/>
    <dgm:cxn modelId="{5BBE0E24-29F1-473A-902A-6653D3A0C71A}" type="presParOf" srcId="{ABD6D657-A745-476B-A52D-E87FCA5112FC}" destId="{21351B5B-9052-4487-A6E0-4C000817B481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F88CF3-20B7-4664-8A4B-7E94F747AD8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29AFED4-9AA1-4E73-A03B-68A5DA5D2868}">
      <dgm:prSet phldrT="[Szöveg]"/>
      <dgm:spPr/>
      <dgm:t>
        <a:bodyPr/>
        <a:lstStyle/>
        <a:p>
          <a:r>
            <a:rPr lang="hu-HU" dirty="0" smtClean="0"/>
            <a:t>Szakmai irányelvek</a:t>
          </a:r>
          <a:endParaRPr lang="hu-HU" dirty="0"/>
        </a:p>
      </dgm:t>
    </dgm:pt>
    <dgm:pt modelId="{9335A4CD-E02B-48CD-B3DC-73DD19BC4FEA}" type="parTrans" cxnId="{DD8F3A25-C1E8-4066-988F-E9E0BF37D35B}">
      <dgm:prSet/>
      <dgm:spPr/>
      <dgm:t>
        <a:bodyPr/>
        <a:lstStyle/>
        <a:p>
          <a:endParaRPr lang="hu-HU"/>
        </a:p>
      </dgm:t>
    </dgm:pt>
    <dgm:pt modelId="{FD1E7954-9A83-4C4E-A3AC-D7B1B9A48330}" type="sibTrans" cxnId="{DD8F3A25-C1E8-4066-988F-E9E0BF37D35B}">
      <dgm:prSet custT="1"/>
      <dgm:spPr/>
      <dgm:t>
        <a:bodyPr/>
        <a:lstStyle/>
        <a:p>
          <a:r>
            <a:rPr lang="hu-HU" sz="1500" baseline="0" dirty="0" smtClean="0"/>
            <a:t>Ügyrend</a:t>
          </a:r>
          <a:endParaRPr lang="hu-HU" sz="1500" baseline="0" dirty="0"/>
        </a:p>
      </dgm:t>
    </dgm:pt>
    <dgm:pt modelId="{0F0D94E7-55BB-4BE4-A022-C08B1DDF9DD1}">
      <dgm:prSet phldrT="[Szöveg]" custT="1"/>
      <dgm:spPr/>
      <dgm:t>
        <a:bodyPr/>
        <a:lstStyle/>
        <a:p>
          <a:r>
            <a:rPr lang="hu-HU" sz="2000" dirty="0" smtClean="0"/>
            <a:t>Titkárság: </a:t>
          </a:r>
        </a:p>
        <a:p>
          <a:r>
            <a:rPr lang="hu-HU" sz="2000" dirty="0" smtClean="0"/>
            <a:t>TPF-STKO</a:t>
          </a:r>
          <a:endParaRPr lang="hu-HU" sz="2000" dirty="0"/>
        </a:p>
      </dgm:t>
    </dgm:pt>
    <dgm:pt modelId="{BE7B40BC-7E2F-4ACF-BCBE-2ACA7036BE1E}" type="parTrans" cxnId="{8D1F8E6E-BD8A-4876-AED2-5A101FD21141}">
      <dgm:prSet/>
      <dgm:spPr/>
      <dgm:t>
        <a:bodyPr/>
        <a:lstStyle/>
        <a:p>
          <a:endParaRPr lang="hu-HU"/>
        </a:p>
      </dgm:t>
    </dgm:pt>
    <dgm:pt modelId="{9366AA21-9496-447C-A700-63259B597AF5}" type="sibTrans" cxnId="{8D1F8E6E-BD8A-4876-AED2-5A101FD21141}">
      <dgm:prSet/>
      <dgm:spPr/>
      <dgm:t>
        <a:bodyPr/>
        <a:lstStyle/>
        <a:p>
          <a:endParaRPr lang="hu-HU"/>
        </a:p>
      </dgm:t>
    </dgm:pt>
    <dgm:pt modelId="{80BAE3E6-83AE-4A1C-AAD6-8696AFEC7FC9}">
      <dgm:prSet phldrT="[Szöveg]"/>
      <dgm:spPr/>
      <dgm:t>
        <a:bodyPr/>
        <a:lstStyle/>
        <a:p>
          <a:r>
            <a:rPr lang="hu-HU" dirty="0" smtClean="0"/>
            <a:t>Határidők</a:t>
          </a:r>
          <a:endParaRPr lang="hu-HU" dirty="0"/>
        </a:p>
      </dgm:t>
    </dgm:pt>
    <dgm:pt modelId="{1BDFAEA9-3DB8-4415-89AE-0A9F8A4F7415}" type="parTrans" cxnId="{B8137FCB-C74C-4097-ACAE-631CCDA2B077}">
      <dgm:prSet/>
      <dgm:spPr/>
      <dgm:t>
        <a:bodyPr/>
        <a:lstStyle/>
        <a:p>
          <a:endParaRPr lang="hu-HU"/>
        </a:p>
      </dgm:t>
    </dgm:pt>
    <dgm:pt modelId="{BEBE2AE7-67F8-45D5-B328-034C0CF09A02}" type="sibTrans" cxnId="{B8137FCB-C74C-4097-ACAE-631CCDA2B077}">
      <dgm:prSet/>
      <dgm:spPr/>
      <dgm:t>
        <a:bodyPr/>
        <a:lstStyle/>
        <a:p>
          <a:endParaRPr lang="hu-HU"/>
        </a:p>
      </dgm:t>
    </dgm:pt>
    <dgm:pt modelId="{0AB588AD-256F-4B49-85C4-BE72ED8420E0}">
      <dgm:prSet phldrT="[Szöveg]" custT="1"/>
      <dgm:spPr/>
      <dgm:t>
        <a:bodyPr/>
        <a:lstStyle/>
        <a:p>
          <a:r>
            <a:rPr lang="hu-HU" sz="2400" dirty="0" smtClean="0"/>
            <a:t>Havonta 1 alkalommal ülés </a:t>
          </a:r>
          <a:endParaRPr lang="hu-HU" sz="2400" dirty="0"/>
        </a:p>
      </dgm:t>
    </dgm:pt>
    <dgm:pt modelId="{123CFB9C-F445-42E1-849A-BEFA597FE663}" type="parTrans" cxnId="{80564E2F-3226-4836-BBC2-67B93214E27F}">
      <dgm:prSet/>
      <dgm:spPr/>
      <dgm:t>
        <a:bodyPr/>
        <a:lstStyle/>
        <a:p>
          <a:endParaRPr lang="hu-HU"/>
        </a:p>
      </dgm:t>
    </dgm:pt>
    <dgm:pt modelId="{EED591B2-3253-43DC-8A1E-0ECC3B6F00E8}" type="sibTrans" cxnId="{80564E2F-3226-4836-BBC2-67B93214E27F}">
      <dgm:prSet/>
      <dgm:spPr/>
      <dgm:t>
        <a:bodyPr/>
        <a:lstStyle/>
        <a:p>
          <a:endParaRPr lang="hu-HU"/>
        </a:p>
      </dgm:t>
    </dgm:pt>
    <dgm:pt modelId="{9964C52F-C9CC-4794-91BD-304473F8434D}">
      <dgm:prSet phldrT="[Szöveg]"/>
      <dgm:spPr/>
      <dgm:t>
        <a:bodyPr/>
        <a:lstStyle/>
        <a:p>
          <a:r>
            <a:rPr lang="hu-HU" dirty="0" smtClean="0"/>
            <a:t>Jegyzőkönyv, feljegyzések</a:t>
          </a:r>
          <a:endParaRPr lang="hu-HU" dirty="0"/>
        </a:p>
      </dgm:t>
    </dgm:pt>
    <dgm:pt modelId="{0FBBA0EE-5A62-4276-8AFB-5FCEFB6DA974}" type="parTrans" cxnId="{1EB7A1A8-2465-4C5C-8610-6C9644A72B4C}">
      <dgm:prSet/>
      <dgm:spPr/>
      <dgm:t>
        <a:bodyPr/>
        <a:lstStyle/>
        <a:p>
          <a:endParaRPr lang="hu-HU"/>
        </a:p>
      </dgm:t>
    </dgm:pt>
    <dgm:pt modelId="{884D800A-4272-485D-8F44-F178AF82FBCF}" type="sibTrans" cxnId="{1EB7A1A8-2465-4C5C-8610-6C9644A72B4C}">
      <dgm:prSet/>
      <dgm:spPr/>
      <dgm:t>
        <a:bodyPr/>
        <a:lstStyle/>
        <a:p>
          <a:endParaRPr lang="hu-HU"/>
        </a:p>
      </dgm:t>
    </dgm:pt>
    <dgm:pt modelId="{73D5763C-D208-45C1-9F8C-4FEAE01FB8B5}">
      <dgm:prSet phldrT="[Szöveg]" custT="1"/>
      <dgm:spPr/>
      <dgm:t>
        <a:bodyPr/>
        <a:lstStyle/>
        <a:p>
          <a:r>
            <a:rPr lang="hu-HU" sz="2000" dirty="0" smtClean="0"/>
            <a:t>Döntésre felterjesztés</a:t>
          </a:r>
          <a:endParaRPr lang="hu-HU" sz="2000" dirty="0"/>
        </a:p>
      </dgm:t>
    </dgm:pt>
    <dgm:pt modelId="{DF0C0AFF-59F5-4426-AF4A-ABDA358B32B4}" type="parTrans" cxnId="{013EDF8C-CF0B-4762-A008-C8CAE3D99979}">
      <dgm:prSet/>
      <dgm:spPr/>
      <dgm:t>
        <a:bodyPr/>
        <a:lstStyle/>
        <a:p>
          <a:endParaRPr lang="hu-HU"/>
        </a:p>
      </dgm:t>
    </dgm:pt>
    <dgm:pt modelId="{5FB6B12E-64B5-4C08-898A-9F6FA97DB05D}" type="sibTrans" cxnId="{013EDF8C-CF0B-4762-A008-C8CAE3D99979}">
      <dgm:prSet/>
      <dgm:spPr/>
      <dgm:t>
        <a:bodyPr/>
        <a:lstStyle/>
        <a:p>
          <a:endParaRPr lang="hu-HU"/>
        </a:p>
      </dgm:t>
    </dgm:pt>
    <dgm:pt modelId="{3806AD8E-6CEF-4358-8284-87634E7325FD}" type="pres">
      <dgm:prSet presAssocID="{28F88CF3-20B7-4664-8A4B-7E94F747AD8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C5202099-6FA0-4757-8CFF-8B41FD5064A2}" type="pres">
      <dgm:prSet presAssocID="{229AFED4-9AA1-4E73-A03B-68A5DA5D2868}" presName="composite" presStyleCnt="0"/>
      <dgm:spPr/>
    </dgm:pt>
    <dgm:pt modelId="{A61B25C4-1FC1-483D-BDA6-DFFA4AB6BB9A}" type="pres">
      <dgm:prSet presAssocID="{229AFED4-9AA1-4E73-A03B-68A5DA5D2868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E74F966-E2CD-455E-850F-58BEE1FD9583}" type="pres">
      <dgm:prSet presAssocID="{229AFED4-9AA1-4E73-A03B-68A5DA5D2868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F343C0C-2A51-4F30-BEE3-E58DE93E8171}" type="pres">
      <dgm:prSet presAssocID="{229AFED4-9AA1-4E73-A03B-68A5DA5D2868}" presName="BalanceSpacing" presStyleCnt="0"/>
      <dgm:spPr/>
    </dgm:pt>
    <dgm:pt modelId="{37CCE854-7623-42A8-9685-FBDC3689C77D}" type="pres">
      <dgm:prSet presAssocID="{229AFED4-9AA1-4E73-A03B-68A5DA5D2868}" presName="BalanceSpacing1" presStyleCnt="0"/>
      <dgm:spPr/>
    </dgm:pt>
    <dgm:pt modelId="{8B82C6ED-9BC8-4C39-9557-6EAAE993668D}" type="pres">
      <dgm:prSet presAssocID="{FD1E7954-9A83-4C4E-A3AC-D7B1B9A48330}" presName="Accent1Text" presStyleLbl="node1" presStyleIdx="1" presStyleCnt="6"/>
      <dgm:spPr/>
      <dgm:t>
        <a:bodyPr/>
        <a:lstStyle/>
        <a:p>
          <a:endParaRPr lang="hu-HU"/>
        </a:p>
      </dgm:t>
    </dgm:pt>
    <dgm:pt modelId="{6A673213-6D1A-4C73-9898-E897AD5180F4}" type="pres">
      <dgm:prSet presAssocID="{FD1E7954-9A83-4C4E-A3AC-D7B1B9A48330}" presName="spaceBetweenRectangles" presStyleCnt="0"/>
      <dgm:spPr/>
    </dgm:pt>
    <dgm:pt modelId="{C6A2E049-B1D9-44EA-92B6-1E405EA5A840}" type="pres">
      <dgm:prSet presAssocID="{80BAE3E6-83AE-4A1C-AAD6-8696AFEC7FC9}" presName="composite" presStyleCnt="0"/>
      <dgm:spPr/>
    </dgm:pt>
    <dgm:pt modelId="{0ECF9F6E-69E8-4184-8C42-1202F50DC113}" type="pres">
      <dgm:prSet presAssocID="{80BAE3E6-83AE-4A1C-AAD6-8696AFEC7FC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104D3E0-71B1-4672-AB7D-C83A38506C8F}" type="pres">
      <dgm:prSet presAssocID="{80BAE3E6-83AE-4A1C-AAD6-8696AFEC7FC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4DE250B-E28C-41CE-9FD4-AE364C0F5B3F}" type="pres">
      <dgm:prSet presAssocID="{80BAE3E6-83AE-4A1C-AAD6-8696AFEC7FC9}" presName="BalanceSpacing" presStyleCnt="0"/>
      <dgm:spPr/>
    </dgm:pt>
    <dgm:pt modelId="{DF428B05-0610-4305-805B-7FFD25E840B7}" type="pres">
      <dgm:prSet presAssocID="{80BAE3E6-83AE-4A1C-AAD6-8696AFEC7FC9}" presName="BalanceSpacing1" presStyleCnt="0"/>
      <dgm:spPr/>
    </dgm:pt>
    <dgm:pt modelId="{75A1C4E1-5981-4D84-9018-CB1D0B8A4F58}" type="pres">
      <dgm:prSet presAssocID="{BEBE2AE7-67F8-45D5-B328-034C0CF09A02}" presName="Accent1Text" presStyleLbl="node1" presStyleIdx="3" presStyleCnt="6"/>
      <dgm:spPr/>
      <dgm:t>
        <a:bodyPr/>
        <a:lstStyle/>
        <a:p>
          <a:endParaRPr lang="hu-HU"/>
        </a:p>
      </dgm:t>
    </dgm:pt>
    <dgm:pt modelId="{33B19D0B-A056-4E9D-8219-F4E2D9CF9C2D}" type="pres">
      <dgm:prSet presAssocID="{BEBE2AE7-67F8-45D5-B328-034C0CF09A02}" presName="spaceBetweenRectangles" presStyleCnt="0"/>
      <dgm:spPr/>
    </dgm:pt>
    <dgm:pt modelId="{1BC1549B-0387-47A1-932C-F36004C25D34}" type="pres">
      <dgm:prSet presAssocID="{9964C52F-C9CC-4794-91BD-304473F8434D}" presName="composite" presStyleCnt="0"/>
      <dgm:spPr/>
    </dgm:pt>
    <dgm:pt modelId="{9B7B26F5-A053-4E92-B45B-114BE186628C}" type="pres">
      <dgm:prSet presAssocID="{9964C52F-C9CC-4794-91BD-304473F8434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084F8E9-579E-45D3-B5D9-666475089432}" type="pres">
      <dgm:prSet presAssocID="{9964C52F-C9CC-4794-91BD-304473F8434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2224206-A3CF-4029-B3BE-CCE163D71451}" type="pres">
      <dgm:prSet presAssocID="{9964C52F-C9CC-4794-91BD-304473F8434D}" presName="BalanceSpacing" presStyleCnt="0"/>
      <dgm:spPr/>
    </dgm:pt>
    <dgm:pt modelId="{521C3D3E-203E-44C3-8006-9A51FDAE8316}" type="pres">
      <dgm:prSet presAssocID="{9964C52F-C9CC-4794-91BD-304473F8434D}" presName="BalanceSpacing1" presStyleCnt="0"/>
      <dgm:spPr/>
    </dgm:pt>
    <dgm:pt modelId="{10C569AA-C4B5-41F6-B0C1-059A45E6E455}" type="pres">
      <dgm:prSet presAssocID="{884D800A-4272-485D-8F44-F178AF82FBCF}" presName="Accent1Text" presStyleLbl="node1" presStyleIdx="5" presStyleCnt="6"/>
      <dgm:spPr/>
      <dgm:t>
        <a:bodyPr/>
        <a:lstStyle/>
        <a:p>
          <a:endParaRPr lang="hu-HU"/>
        </a:p>
      </dgm:t>
    </dgm:pt>
  </dgm:ptLst>
  <dgm:cxnLst>
    <dgm:cxn modelId="{381D7C43-B554-4D34-AFB2-B846D0EDD7BA}" type="presOf" srcId="{FD1E7954-9A83-4C4E-A3AC-D7B1B9A48330}" destId="{8B82C6ED-9BC8-4C39-9557-6EAAE993668D}" srcOrd="0" destOrd="0" presId="urn:microsoft.com/office/officeart/2008/layout/AlternatingHexagons"/>
    <dgm:cxn modelId="{01D93670-5002-4A10-820F-6D16EF4E9EA6}" type="presOf" srcId="{28F88CF3-20B7-4664-8A4B-7E94F747AD87}" destId="{3806AD8E-6CEF-4358-8284-87634E7325FD}" srcOrd="0" destOrd="0" presId="urn:microsoft.com/office/officeart/2008/layout/AlternatingHexagons"/>
    <dgm:cxn modelId="{D6E3AD28-C7E6-47B6-85F4-6AD5F1E6F0F9}" type="presOf" srcId="{80BAE3E6-83AE-4A1C-AAD6-8696AFEC7FC9}" destId="{0ECF9F6E-69E8-4184-8C42-1202F50DC113}" srcOrd="0" destOrd="0" presId="urn:microsoft.com/office/officeart/2008/layout/AlternatingHexagons"/>
    <dgm:cxn modelId="{88918258-F596-4BAB-9FB5-3CD5499F838A}" type="presOf" srcId="{0F0D94E7-55BB-4BE4-A022-C08B1DDF9DD1}" destId="{9E74F966-E2CD-455E-850F-58BEE1FD9583}" srcOrd="0" destOrd="0" presId="urn:microsoft.com/office/officeart/2008/layout/AlternatingHexagons"/>
    <dgm:cxn modelId="{B8137FCB-C74C-4097-ACAE-631CCDA2B077}" srcId="{28F88CF3-20B7-4664-8A4B-7E94F747AD87}" destId="{80BAE3E6-83AE-4A1C-AAD6-8696AFEC7FC9}" srcOrd="1" destOrd="0" parTransId="{1BDFAEA9-3DB8-4415-89AE-0A9F8A4F7415}" sibTransId="{BEBE2AE7-67F8-45D5-B328-034C0CF09A02}"/>
    <dgm:cxn modelId="{DD8F3A25-C1E8-4066-988F-E9E0BF37D35B}" srcId="{28F88CF3-20B7-4664-8A4B-7E94F747AD87}" destId="{229AFED4-9AA1-4E73-A03B-68A5DA5D2868}" srcOrd="0" destOrd="0" parTransId="{9335A4CD-E02B-48CD-B3DC-73DD19BC4FEA}" sibTransId="{FD1E7954-9A83-4C4E-A3AC-D7B1B9A48330}"/>
    <dgm:cxn modelId="{013EDF8C-CF0B-4762-A008-C8CAE3D99979}" srcId="{9964C52F-C9CC-4794-91BD-304473F8434D}" destId="{73D5763C-D208-45C1-9F8C-4FEAE01FB8B5}" srcOrd="0" destOrd="0" parTransId="{DF0C0AFF-59F5-4426-AF4A-ABDA358B32B4}" sibTransId="{5FB6B12E-64B5-4C08-898A-9F6FA97DB05D}"/>
    <dgm:cxn modelId="{CF7DA079-77EF-4756-A6BE-DB08BEA3923A}" type="presOf" srcId="{0AB588AD-256F-4B49-85C4-BE72ED8420E0}" destId="{8104D3E0-71B1-4672-AB7D-C83A38506C8F}" srcOrd="0" destOrd="0" presId="urn:microsoft.com/office/officeart/2008/layout/AlternatingHexagons"/>
    <dgm:cxn modelId="{4CACD341-63A3-4194-9993-322F0CE4DC79}" type="presOf" srcId="{BEBE2AE7-67F8-45D5-B328-034C0CF09A02}" destId="{75A1C4E1-5981-4D84-9018-CB1D0B8A4F58}" srcOrd="0" destOrd="0" presId="urn:microsoft.com/office/officeart/2008/layout/AlternatingHexagons"/>
    <dgm:cxn modelId="{8D1F8E6E-BD8A-4876-AED2-5A101FD21141}" srcId="{229AFED4-9AA1-4E73-A03B-68A5DA5D2868}" destId="{0F0D94E7-55BB-4BE4-A022-C08B1DDF9DD1}" srcOrd="0" destOrd="0" parTransId="{BE7B40BC-7E2F-4ACF-BCBE-2ACA7036BE1E}" sibTransId="{9366AA21-9496-447C-A700-63259B597AF5}"/>
    <dgm:cxn modelId="{5E09FF87-8991-4A83-9CDD-F0C1A4EAAE51}" type="presOf" srcId="{73D5763C-D208-45C1-9F8C-4FEAE01FB8B5}" destId="{C084F8E9-579E-45D3-B5D9-666475089432}" srcOrd="0" destOrd="0" presId="urn:microsoft.com/office/officeart/2008/layout/AlternatingHexagons"/>
    <dgm:cxn modelId="{80564E2F-3226-4836-BBC2-67B93214E27F}" srcId="{80BAE3E6-83AE-4A1C-AAD6-8696AFEC7FC9}" destId="{0AB588AD-256F-4B49-85C4-BE72ED8420E0}" srcOrd="0" destOrd="0" parTransId="{123CFB9C-F445-42E1-849A-BEFA597FE663}" sibTransId="{EED591B2-3253-43DC-8A1E-0ECC3B6F00E8}"/>
    <dgm:cxn modelId="{01C1E16A-5237-4229-BFD0-BD4FBBBC5BC9}" type="presOf" srcId="{9964C52F-C9CC-4794-91BD-304473F8434D}" destId="{9B7B26F5-A053-4E92-B45B-114BE186628C}" srcOrd="0" destOrd="0" presId="urn:microsoft.com/office/officeart/2008/layout/AlternatingHexagons"/>
    <dgm:cxn modelId="{1EB7A1A8-2465-4C5C-8610-6C9644A72B4C}" srcId="{28F88CF3-20B7-4664-8A4B-7E94F747AD87}" destId="{9964C52F-C9CC-4794-91BD-304473F8434D}" srcOrd="2" destOrd="0" parTransId="{0FBBA0EE-5A62-4276-8AFB-5FCEFB6DA974}" sibTransId="{884D800A-4272-485D-8F44-F178AF82FBCF}"/>
    <dgm:cxn modelId="{96D183BF-BD9C-4098-9A96-5397123E4244}" type="presOf" srcId="{229AFED4-9AA1-4E73-A03B-68A5DA5D2868}" destId="{A61B25C4-1FC1-483D-BDA6-DFFA4AB6BB9A}" srcOrd="0" destOrd="0" presId="urn:microsoft.com/office/officeart/2008/layout/AlternatingHexagons"/>
    <dgm:cxn modelId="{59E5AD8B-B7FB-406A-8BC3-D615596E7539}" type="presOf" srcId="{884D800A-4272-485D-8F44-F178AF82FBCF}" destId="{10C569AA-C4B5-41F6-B0C1-059A45E6E455}" srcOrd="0" destOrd="0" presId="urn:microsoft.com/office/officeart/2008/layout/AlternatingHexagons"/>
    <dgm:cxn modelId="{5FBD6886-0061-478C-B499-6EBA0DD55F4D}" type="presParOf" srcId="{3806AD8E-6CEF-4358-8284-87634E7325FD}" destId="{C5202099-6FA0-4757-8CFF-8B41FD5064A2}" srcOrd="0" destOrd="0" presId="urn:microsoft.com/office/officeart/2008/layout/AlternatingHexagons"/>
    <dgm:cxn modelId="{9B929213-2DC2-41DD-8629-2C8FE62DAD11}" type="presParOf" srcId="{C5202099-6FA0-4757-8CFF-8B41FD5064A2}" destId="{A61B25C4-1FC1-483D-BDA6-DFFA4AB6BB9A}" srcOrd="0" destOrd="0" presId="urn:microsoft.com/office/officeart/2008/layout/AlternatingHexagons"/>
    <dgm:cxn modelId="{EB5A4CDF-CCAF-4F42-99C4-D5527CD41B1B}" type="presParOf" srcId="{C5202099-6FA0-4757-8CFF-8B41FD5064A2}" destId="{9E74F966-E2CD-455E-850F-58BEE1FD9583}" srcOrd="1" destOrd="0" presId="urn:microsoft.com/office/officeart/2008/layout/AlternatingHexagons"/>
    <dgm:cxn modelId="{CB1F1BCF-9162-4876-877B-A586D972A08E}" type="presParOf" srcId="{C5202099-6FA0-4757-8CFF-8B41FD5064A2}" destId="{1F343C0C-2A51-4F30-BEE3-E58DE93E8171}" srcOrd="2" destOrd="0" presId="urn:microsoft.com/office/officeart/2008/layout/AlternatingHexagons"/>
    <dgm:cxn modelId="{91277949-D16F-4E6B-A93D-6376FFC1F26A}" type="presParOf" srcId="{C5202099-6FA0-4757-8CFF-8B41FD5064A2}" destId="{37CCE854-7623-42A8-9685-FBDC3689C77D}" srcOrd="3" destOrd="0" presId="urn:microsoft.com/office/officeart/2008/layout/AlternatingHexagons"/>
    <dgm:cxn modelId="{D05325B8-BC97-467A-87F9-AD1C141DE0E0}" type="presParOf" srcId="{C5202099-6FA0-4757-8CFF-8B41FD5064A2}" destId="{8B82C6ED-9BC8-4C39-9557-6EAAE993668D}" srcOrd="4" destOrd="0" presId="urn:microsoft.com/office/officeart/2008/layout/AlternatingHexagons"/>
    <dgm:cxn modelId="{9678B207-A5EC-44BA-8271-3326F4CC6EA0}" type="presParOf" srcId="{3806AD8E-6CEF-4358-8284-87634E7325FD}" destId="{6A673213-6D1A-4C73-9898-E897AD5180F4}" srcOrd="1" destOrd="0" presId="urn:microsoft.com/office/officeart/2008/layout/AlternatingHexagons"/>
    <dgm:cxn modelId="{3C0C2169-157B-4AD9-9149-B497083B404B}" type="presParOf" srcId="{3806AD8E-6CEF-4358-8284-87634E7325FD}" destId="{C6A2E049-B1D9-44EA-92B6-1E405EA5A840}" srcOrd="2" destOrd="0" presId="urn:microsoft.com/office/officeart/2008/layout/AlternatingHexagons"/>
    <dgm:cxn modelId="{CFD64A56-6DB9-40CD-93E5-5CC50FBC1B1A}" type="presParOf" srcId="{C6A2E049-B1D9-44EA-92B6-1E405EA5A840}" destId="{0ECF9F6E-69E8-4184-8C42-1202F50DC113}" srcOrd="0" destOrd="0" presId="urn:microsoft.com/office/officeart/2008/layout/AlternatingHexagons"/>
    <dgm:cxn modelId="{206342EB-9B29-4D10-939E-248FB46ACD42}" type="presParOf" srcId="{C6A2E049-B1D9-44EA-92B6-1E405EA5A840}" destId="{8104D3E0-71B1-4672-AB7D-C83A38506C8F}" srcOrd="1" destOrd="0" presId="urn:microsoft.com/office/officeart/2008/layout/AlternatingHexagons"/>
    <dgm:cxn modelId="{97974542-42CC-4BC4-AEE4-C5F97D55F045}" type="presParOf" srcId="{C6A2E049-B1D9-44EA-92B6-1E405EA5A840}" destId="{44DE250B-E28C-41CE-9FD4-AE364C0F5B3F}" srcOrd="2" destOrd="0" presId="urn:microsoft.com/office/officeart/2008/layout/AlternatingHexagons"/>
    <dgm:cxn modelId="{E8E4C4A8-25FC-4BBB-859D-28F1E4D86470}" type="presParOf" srcId="{C6A2E049-B1D9-44EA-92B6-1E405EA5A840}" destId="{DF428B05-0610-4305-805B-7FFD25E840B7}" srcOrd="3" destOrd="0" presId="urn:microsoft.com/office/officeart/2008/layout/AlternatingHexagons"/>
    <dgm:cxn modelId="{42F56A54-6FB7-49BC-B845-D3C5680E43BE}" type="presParOf" srcId="{C6A2E049-B1D9-44EA-92B6-1E405EA5A840}" destId="{75A1C4E1-5981-4D84-9018-CB1D0B8A4F58}" srcOrd="4" destOrd="0" presId="urn:microsoft.com/office/officeart/2008/layout/AlternatingHexagons"/>
    <dgm:cxn modelId="{14FE856C-FD9C-4134-970C-B26C27494028}" type="presParOf" srcId="{3806AD8E-6CEF-4358-8284-87634E7325FD}" destId="{33B19D0B-A056-4E9D-8219-F4E2D9CF9C2D}" srcOrd="3" destOrd="0" presId="urn:microsoft.com/office/officeart/2008/layout/AlternatingHexagons"/>
    <dgm:cxn modelId="{CDD08830-57A9-4D6E-B606-D96C4A43F02D}" type="presParOf" srcId="{3806AD8E-6CEF-4358-8284-87634E7325FD}" destId="{1BC1549B-0387-47A1-932C-F36004C25D34}" srcOrd="4" destOrd="0" presId="urn:microsoft.com/office/officeart/2008/layout/AlternatingHexagons"/>
    <dgm:cxn modelId="{B31BB717-C7F0-46B3-9FE2-87C8151F144D}" type="presParOf" srcId="{1BC1549B-0387-47A1-932C-F36004C25D34}" destId="{9B7B26F5-A053-4E92-B45B-114BE186628C}" srcOrd="0" destOrd="0" presId="urn:microsoft.com/office/officeart/2008/layout/AlternatingHexagons"/>
    <dgm:cxn modelId="{2F8928EA-F001-4191-B270-6D699B56B144}" type="presParOf" srcId="{1BC1549B-0387-47A1-932C-F36004C25D34}" destId="{C084F8E9-579E-45D3-B5D9-666475089432}" srcOrd="1" destOrd="0" presId="urn:microsoft.com/office/officeart/2008/layout/AlternatingHexagons"/>
    <dgm:cxn modelId="{F2E6E5E5-21EA-469D-8BFE-50BC6564E919}" type="presParOf" srcId="{1BC1549B-0387-47A1-932C-F36004C25D34}" destId="{12224206-A3CF-4029-B3BE-CCE163D71451}" srcOrd="2" destOrd="0" presId="urn:microsoft.com/office/officeart/2008/layout/AlternatingHexagons"/>
    <dgm:cxn modelId="{07A2DF29-4649-4764-A632-F2ACEFB8BD1E}" type="presParOf" srcId="{1BC1549B-0387-47A1-932C-F36004C25D34}" destId="{521C3D3E-203E-44C3-8006-9A51FDAE8316}" srcOrd="3" destOrd="0" presId="urn:microsoft.com/office/officeart/2008/layout/AlternatingHexagons"/>
    <dgm:cxn modelId="{0F72CFE1-8DDB-4D9F-985C-FAC259870D23}" type="presParOf" srcId="{1BC1549B-0387-47A1-932C-F36004C25D34}" destId="{10C569AA-C4B5-41F6-B0C1-059A45E6E45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1CF370-2477-456A-BE85-67FDAC3168E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0827699D-B68A-4278-BAB4-66C41EB82D0D}">
      <dgm:prSet phldrT="[Szöveg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hu-HU" sz="1400" dirty="0" smtClean="0">
              <a:solidFill>
                <a:srgbClr val="FF0000"/>
              </a:solidFill>
            </a:rPr>
            <a:t>NAK szakosztályok</a:t>
          </a:r>
          <a:endParaRPr lang="hu-HU" sz="1400" dirty="0">
            <a:solidFill>
              <a:srgbClr val="FF0000"/>
            </a:solidFill>
          </a:endParaRPr>
        </a:p>
      </dgm:t>
    </dgm:pt>
    <dgm:pt modelId="{D3719FF6-737B-409D-AF15-1C37A655B364}" type="parTrans" cxnId="{5A8F0F7B-FA54-427F-9FA6-9AA0B1DEA773}">
      <dgm:prSet/>
      <dgm:spPr/>
      <dgm:t>
        <a:bodyPr/>
        <a:lstStyle/>
        <a:p>
          <a:endParaRPr lang="hu-HU"/>
        </a:p>
      </dgm:t>
    </dgm:pt>
    <dgm:pt modelId="{311CA9AF-7FD1-40D6-ABC6-DB4662D513DA}" type="sibTrans" cxnId="{5A8F0F7B-FA54-427F-9FA6-9AA0B1DEA773}">
      <dgm:prSet/>
      <dgm:spPr/>
      <dgm:t>
        <a:bodyPr/>
        <a:lstStyle/>
        <a:p>
          <a:endParaRPr lang="hu-HU"/>
        </a:p>
      </dgm:t>
    </dgm:pt>
    <dgm:pt modelId="{CABAE89C-40C9-4B48-AF23-FA8506D9629B}">
      <dgm:prSet phldrT="[Szöveg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u-HU" sz="1400" dirty="0" smtClean="0">
              <a:solidFill>
                <a:schemeClr val="accent1">
                  <a:lumMod val="75000"/>
                </a:schemeClr>
              </a:solidFill>
            </a:rPr>
            <a:t>NAIK AKI kutatók</a:t>
          </a:r>
          <a:endParaRPr lang="hu-HU" sz="1400" dirty="0">
            <a:solidFill>
              <a:schemeClr val="accent1">
                <a:lumMod val="75000"/>
              </a:schemeClr>
            </a:solidFill>
          </a:endParaRPr>
        </a:p>
      </dgm:t>
    </dgm:pt>
    <dgm:pt modelId="{1BAA0311-6B7E-4497-9B80-3F2072AB3F8E}" type="parTrans" cxnId="{E212C98F-2B6F-4C66-9BF3-CA2E48E93888}">
      <dgm:prSet/>
      <dgm:spPr/>
      <dgm:t>
        <a:bodyPr/>
        <a:lstStyle/>
        <a:p>
          <a:endParaRPr lang="hu-HU"/>
        </a:p>
      </dgm:t>
    </dgm:pt>
    <dgm:pt modelId="{B3B04BDC-500E-4D7E-AE7C-17FCCA08209E}" type="sibTrans" cxnId="{E212C98F-2B6F-4C66-9BF3-CA2E48E93888}">
      <dgm:prSet/>
      <dgm:spPr/>
      <dgm:t>
        <a:bodyPr/>
        <a:lstStyle/>
        <a:p>
          <a:endParaRPr lang="hu-HU"/>
        </a:p>
      </dgm:t>
    </dgm:pt>
    <dgm:pt modelId="{72526657-79FE-4641-8CBE-31BB0A233F1D}">
      <dgm:prSet phldrT="[Szöveg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hu-HU" sz="1300" b="1" dirty="0" smtClean="0">
              <a:solidFill>
                <a:srgbClr val="FFFF00"/>
              </a:solidFill>
            </a:rPr>
            <a:t>Munka-csoport, </a:t>
          </a:r>
          <a:r>
            <a:rPr lang="hu-HU" sz="1300" b="1" dirty="0" err="1" smtClean="0">
              <a:solidFill>
                <a:srgbClr val="FFFF00"/>
              </a:solidFill>
            </a:rPr>
            <a:t>almunka-csoportok</a:t>
          </a:r>
          <a:r>
            <a:rPr lang="hu-HU" sz="1300" b="1" dirty="0" smtClean="0">
              <a:solidFill>
                <a:srgbClr val="FFFF00"/>
              </a:solidFill>
            </a:rPr>
            <a:t> szakértői</a:t>
          </a:r>
          <a:endParaRPr lang="hu-HU" sz="1300" b="1" dirty="0">
            <a:solidFill>
              <a:srgbClr val="FFFF00"/>
            </a:solidFill>
          </a:endParaRPr>
        </a:p>
      </dgm:t>
    </dgm:pt>
    <dgm:pt modelId="{D5A24498-6CE5-4E39-A72E-A01E6B90DF04}" type="parTrans" cxnId="{BD67B003-53E8-4D71-AAB2-9DA8BE7D1694}">
      <dgm:prSet/>
      <dgm:spPr/>
      <dgm:t>
        <a:bodyPr/>
        <a:lstStyle/>
        <a:p>
          <a:endParaRPr lang="hu-HU"/>
        </a:p>
      </dgm:t>
    </dgm:pt>
    <dgm:pt modelId="{F8270762-A33C-493E-A8B2-2290E82949AD}" type="sibTrans" cxnId="{BD67B003-53E8-4D71-AAB2-9DA8BE7D1694}">
      <dgm:prSet/>
      <dgm:spPr/>
      <dgm:t>
        <a:bodyPr/>
        <a:lstStyle/>
        <a:p>
          <a:endParaRPr lang="hu-HU"/>
        </a:p>
      </dgm:t>
    </dgm:pt>
    <dgm:pt modelId="{A4550B17-90C5-42F6-82FF-1D80D1DA7F16}">
      <dgm:prSet phldrT="[Szöveg]"/>
      <dgm:spPr>
        <a:solidFill>
          <a:srgbClr val="00B0F0"/>
        </a:solidFill>
      </dgm:spPr>
      <dgm:t>
        <a:bodyPr/>
        <a:lstStyle/>
        <a:p>
          <a:r>
            <a:rPr lang="hu-HU" b="1" dirty="0" smtClean="0"/>
            <a:t>Egyetemek, kutatók</a:t>
          </a:r>
          <a:endParaRPr lang="hu-HU" b="1" dirty="0"/>
        </a:p>
      </dgm:t>
    </dgm:pt>
    <dgm:pt modelId="{77BE6499-DAFA-4B10-A523-9CEB7873F53B}" type="parTrans" cxnId="{368904E6-EEF8-4600-8718-C4F1C1809E50}">
      <dgm:prSet/>
      <dgm:spPr/>
      <dgm:t>
        <a:bodyPr/>
        <a:lstStyle/>
        <a:p>
          <a:endParaRPr lang="hu-HU"/>
        </a:p>
      </dgm:t>
    </dgm:pt>
    <dgm:pt modelId="{5825DCD9-DC43-4255-A0FC-46CCF2FEB91D}" type="sibTrans" cxnId="{368904E6-EEF8-4600-8718-C4F1C1809E50}">
      <dgm:prSet/>
      <dgm:spPr/>
      <dgm:t>
        <a:bodyPr/>
        <a:lstStyle/>
        <a:p>
          <a:endParaRPr lang="hu-HU"/>
        </a:p>
      </dgm:t>
    </dgm:pt>
    <dgm:pt modelId="{69C1AE8D-2A34-4448-B9FB-CD344E3502D2}">
      <dgm:prSet phldrT="[Szöveg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hu-HU" sz="1400" b="1" dirty="0" smtClean="0">
              <a:solidFill>
                <a:srgbClr val="C00000"/>
              </a:solidFill>
            </a:rPr>
            <a:t>Ágazati szereplők</a:t>
          </a:r>
          <a:endParaRPr lang="hu-HU" sz="1400" b="1" dirty="0">
            <a:solidFill>
              <a:srgbClr val="C00000"/>
            </a:solidFill>
          </a:endParaRPr>
        </a:p>
      </dgm:t>
    </dgm:pt>
    <dgm:pt modelId="{7D1B95FC-B2CF-406F-BB64-1B35ACFACA4A}" type="parTrans" cxnId="{2E5B22A8-6E60-4B70-BE7D-630127D468F6}">
      <dgm:prSet/>
      <dgm:spPr/>
      <dgm:t>
        <a:bodyPr/>
        <a:lstStyle/>
        <a:p>
          <a:endParaRPr lang="hu-HU"/>
        </a:p>
      </dgm:t>
    </dgm:pt>
    <dgm:pt modelId="{58E84D8E-1C99-4D35-B5DB-CB6C40E993E1}" type="sibTrans" cxnId="{2E5B22A8-6E60-4B70-BE7D-630127D468F6}">
      <dgm:prSet/>
      <dgm:spPr/>
      <dgm:t>
        <a:bodyPr/>
        <a:lstStyle/>
        <a:p>
          <a:endParaRPr lang="hu-HU"/>
        </a:p>
      </dgm:t>
    </dgm:pt>
    <dgm:pt modelId="{1F366478-439E-4D22-9341-764878886DE5}" type="pres">
      <dgm:prSet presAssocID="{071CF370-2477-456A-BE85-67FDAC3168E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58213BF-0E76-4EAA-AB10-24C3512D259B}" type="pres">
      <dgm:prSet presAssocID="{0827699D-B68A-4278-BAB4-66C41EB82D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46C6302-C263-45F8-8FC3-24E7C4BFDAB9}" type="pres">
      <dgm:prSet presAssocID="{311CA9AF-7FD1-40D6-ABC6-DB4662D513DA}" presName="sibTrans" presStyleLbl="sibTrans2D1" presStyleIdx="0" presStyleCnt="5"/>
      <dgm:spPr/>
      <dgm:t>
        <a:bodyPr/>
        <a:lstStyle/>
        <a:p>
          <a:endParaRPr lang="hu-HU"/>
        </a:p>
      </dgm:t>
    </dgm:pt>
    <dgm:pt modelId="{DCF516C8-398E-483A-8414-B650CBB1C5A8}" type="pres">
      <dgm:prSet presAssocID="{311CA9AF-7FD1-40D6-ABC6-DB4662D513DA}" presName="connectorText" presStyleLbl="sibTrans2D1" presStyleIdx="0" presStyleCnt="5"/>
      <dgm:spPr/>
      <dgm:t>
        <a:bodyPr/>
        <a:lstStyle/>
        <a:p>
          <a:endParaRPr lang="hu-HU"/>
        </a:p>
      </dgm:t>
    </dgm:pt>
    <dgm:pt modelId="{2C9DA358-C659-4D8C-A5CC-0E54472F1B34}" type="pres">
      <dgm:prSet presAssocID="{CABAE89C-40C9-4B48-AF23-FA8506D9629B}" presName="node" presStyleLbl="node1" presStyleIdx="1" presStyleCnt="5" custRadScaleRad="98416" custRadScaleInc="352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64D8AC1-47D8-492D-A3B1-D58D1A7045C0}" type="pres">
      <dgm:prSet presAssocID="{B3B04BDC-500E-4D7E-AE7C-17FCCA08209E}" presName="sibTrans" presStyleLbl="sibTrans2D1" presStyleIdx="1" presStyleCnt="5"/>
      <dgm:spPr/>
      <dgm:t>
        <a:bodyPr/>
        <a:lstStyle/>
        <a:p>
          <a:endParaRPr lang="hu-HU"/>
        </a:p>
      </dgm:t>
    </dgm:pt>
    <dgm:pt modelId="{30C75412-DDAC-4509-9652-C2EF00945647}" type="pres">
      <dgm:prSet presAssocID="{B3B04BDC-500E-4D7E-AE7C-17FCCA08209E}" presName="connectorText" presStyleLbl="sibTrans2D1" presStyleIdx="1" presStyleCnt="5"/>
      <dgm:spPr/>
      <dgm:t>
        <a:bodyPr/>
        <a:lstStyle/>
        <a:p>
          <a:endParaRPr lang="hu-HU"/>
        </a:p>
      </dgm:t>
    </dgm:pt>
    <dgm:pt modelId="{BA5EDDA6-CD33-44CF-A081-4988A9A81C93}" type="pres">
      <dgm:prSet presAssocID="{72526657-79FE-4641-8CBE-31BB0A233F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28AFBF2-C9EB-4059-8202-D29A4914B3DF}" type="pres">
      <dgm:prSet presAssocID="{F8270762-A33C-493E-A8B2-2290E82949AD}" presName="sibTrans" presStyleLbl="sibTrans2D1" presStyleIdx="2" presStyleCnt="5"/>
      <dgm:spPr/>
      <dgm:t>
        <a:bodyPr/>
        <a:lstStyle/>
        <a:p>
          <a:endParaRPr lang="hu-HU"/>
        </a:p>
      </dgm:t>
    </dgm:pt>
    <dgm:pt modelId="{D05E6AC8-1B13-47DF-86C3-EDA4CE4A1AA4}" type="pres">
      <dgm:prSet presAssocID="{F8270762-A33C-493E-A8B2-2290E82949AD}" presName="connectorText" presStyleLbl="sibTrans2D1" presStyleIdx="2" presStyleCnt="5"/>
      <dgm:spPr/>
      <dgm:t>
        <a:bodyPr/>
        <a:lstStyle/>
        <a:p>
          <a:endParaRPr lang="hu-HU"/>
        </a:p>
      </dgm:t>
    </dgm:pt>
    <dgm:pt modelId="{353BA229-5150-4A7A-933E-624F71D80389}" type="pres">
      <dgm:prSet presAssocID="{A4550B17-90C5-42F6-82FF-1D80D1DA7F1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436C952-2E27-4222-90A9-607A916C3654}" type="pres">
      <dgm:prSet presAssocID="{5825DCD9-DC43-4255-A0FC-46CCF2FEB91D}" presName="sibTrans" presStyleLbl="sibTrans2D1" presStyleIdx="3" presStyleCnt="5"/>
      <dgm:spPr/>
      <dgm:t>
        <a:bodyPr/>
        <a:lstStyle/>
        <a:p>
          <a:endParaRPr lang="hu-HU"/>
        </a:p>
      </dgm:t>
    </dgm:pt>
    <dgm:pt modelId="{E52E8B2D-4801-43DE-AB2D-E326AC6F55E2}" type="pres">
      <dgm:prSet presAssocID="{5825DCD9-DC43-4255-A0FC-46CCF2FEB91D}" presName="connectorText" presStyleLbl="sibTrans2D1" presStyleIdx="3" presStyleCnt="5"/>
      <dgm:spPr/>
      <dgm:t>
        <a:bodyPr/>
        <a:lstStyle/>
        <a:p>
          <a:endParaRPr lang="hu-HU"/>
        </a:p>
      </dgm:t>
    </dgm:pt>
    <dgm:pt modelId="{5A57F39C-1F9E-4C89-B4A2-BB05885F2F3A}" type="pres">
      <dgm:prSet presAssocID="{69C1AE8D-2A34-4448-B9FB-CD344E3502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6314D03-FC3D-43CD-9A92-6CDE67857E25}" type="pres">
      <dgm:prSet presAssocID="{58E84D8E-1C99-4D35-B5DB-CB6C40E993E1}" presName="sibTrans" presStyleLbl="sibTrans2D1" presStyleIdx="4" presStyleCnt="5"/>
      <dgm:spPr/>
      <dgm:t>
        <a:bodyPr/>
        <a:lstStyle/>
        <a:p>
          <a:endParaRPr lang="hu-HU"/>
        </a:p>
      </dgm:t>
    </dgm:pt>
    <dgm:pt modelId="{DD8E9B59-8716-45CC-9671-C6C39F4945ED}" type="pres">
      <dgm:prSet presAssocID="{58E84D8E-1C99-4D35-B5DB-CB6C40E993E1}" presName="connectorText" presStyleLbl="sibTrans2D1" presStyleIdx="4" presStyleCnt="5"/>
      <dgm:spPr/>
      <dgm:t>
        <a:bodyPr/>
        <a:lstStyle/>
        <a:p>
          <a:endParaRPr lang="hu-HU"/>
        </a:p>
      </dgm:t>
    </dgm:pt>
  </dgm:ptLst>
  <dgm:cxnLst>
    <dgm:cxn modelId="{E19A7022-8C91-42D0-A4EC-1E5FA86E6F2A}" type="presOf" srcId="{F8270762-A33C-493E-A8B2-2290E82949AD}" destId="{D05E6AC8-1B13-47DF-86C3-EDA4CE4A1AA4}" srcOrd="1" destOrd="0" presId="urn:microsoft.com/office/officeart/2005/8/layout/cycle2"/>
    <dgm:cxn modelId="{0FC9A11C-61D6-4767-B539-9E9D83735A9B}" type="presOf" srcId="{69C1AE8D-2A34-4448-B9FB-CD344E3502D2}" destId="{5A57F39C-1F9E-4C89-B4A2-BB05885F2F3A}" srcOrd="0" destOrd="0" presId="urn:microsoft.com/office/officeart/2005/8/layout/cycle2"/>
    <dgm:cxn modelId="{CB0E523A-969F-442A-A19A-03C699544E6D}" type="presOf" srcId="{311CA9AF-7FD1-40D6-ABC6-DB4662D513DA}" destId="{DCF516C8-398E-483A-8414-B650CBB1C5A8}" srcOrd="1" destOrd="0" presId="urn:microsoft.com/office/officeart/2005/8/layout/cycle2"/>
    <dgm:cxn modelId="{7724D274-3117-4A7F-9548-32ECF7DD713F}" type="presOf" srcId="{F8270762-A33C-493E-A8B2-2290E82949AD}" destId="{228AFBF2-C9EB-4059-8202-D29A4914B3DF}" srcOrd="0" destOrd="0" presId="urn:microsoft.com/office/officeart/2005/8/layout/cycle2"/>
    <dgm:cxn modelId="{24905DCF-9358-463E-9422-3AC0431520D8}" type="presOf" srcId="{72526657-79FE-4641-8CBE-31BB0A233F1D}" destId="{BA5EDDA6-CD33-44CF-A081-4988A9A81C93}" srcOrd="0" destOrd="0" presId="urn:microsoft.com/office/officeart/2005/8/layout/cycle2"/>
    <dgm:cxn modelId="{A8F37B99-EC51-4195-B080-BDD73E2E2361}" type="presOf" srcId="{58E84D8E-1C99-4D35-B5DB-CB6C40E993E1}" destId="{E6314D03-FC3D-43CD-9A92-6CDE67857E25}" srcOrd="0" destOrd="0" presId="urn:microsoft.com/office/officeart/2005/8/layout/cycle2"/>
    <dgm:cxn modelId="{C20E08E6-6D26-4750-B529-0B0B2FB73990}" type="presOf" srcId="{0827699D-B68A-4278-BAB4-66C41EB82D0D}" destId="{558213BF-0E76-4EAA-AB10-24C3512D259B}" srcOrd="0" destOrd="0" presId="urn:microsoft.com/office/officeart/2005/8/layout/cycle2"/>
    <dgm:cxn modelId="{D3E4285A-29B0-424E-BE5C-AE700EA5CCA3}" type="presOf" srcId="{5825DCD9-DC43-4255-A0FC-46CCF2FEB91D}" destId="{C436C952-2E27-4222-90A9-607A916C3654}" srcOrd="0" destOrd="0" presId="urn:microsoft.com/office/officeart/2005/8/layout/cycle2"/>
    <dgm:cxn modelId="{2E5B22A8-6E60-4B70-BE7D-630127D468F6}" srcId="{071CF370-2477-456A-BE85-67FDAC3168E9}" destId="{69C1AE8D-2A34-4448-B9FB-CD344E3502D2}" srcOrd="4" destOrd="0" parTransId="{7D1B95FC-B2CF-406F-BB64-1B35ACFACA4A}" sibTransId="{58E84D8E-1C99-4D35-B5DB-CB6C40E993E1}"/>
    <dgm:cxn modelId="{BD67B003-53E8-4D71-AAB2-9DA8BE7D1694}" srcId="{071CF370-2477-456A-BE85-67FDAC3168E9}" destId="{72526657-79FE-4641-8CBE-31BB0A233F1D}" srcOrd="2" destOrd="0" parTransId="{D5A24498-6CE5-4E39-A72E-A01E6B90DF04}" sibTransId="{F8270762-A33C-493E-A8B2-2290E82949AD}"/>
    <dgm:cxn modelId="{8F074D2D-9CCC-430A-8EFB-5FDF168353C1}" type="presOf" srcId="{58E84D8E-1C99-4D35-B5DB-CB6C40E993E1}" destId="{DD8E9B59-8716-45CC-9671-C6C39F4945ED}" srcOrd="1" destOrd="0" presId="urn:microsoft.com/office/officeart/2005/8/layout/cycle2"/>
    <dgm:cxn modelId="{48CF98F7-FFD3-48E3-AFAC-23AAAEFFD833}" type="presOf" srcId="{B3B04BDC-500E-4D7E-AE7C-17FCCA08209E}" destId="{30C75412-DDAC-4509-9652-C2EF00945647}" srcOrd="1" destOrd="0" presId="urn:microsoft.com/office/officeart/2005/8/layout/cycle2"/>
    <dgm:cxn modelId="{E212C98F-2B6F-4C66-9BF3-CA2E48E93888}" srcId="{071CF370-2477-456A-BE85-67FDAC3168E9}" destId="{CABAE89C-40C9-4B48-AF23-FA8506D9629B}" srcOrd="1" destOrd="0" parTransId="{1BAA0311-6B7E-4497-9B80-3F2072AB3F8E}" sibTransId="{B3B04BDC-500E-4D7E-AE7C-17FCCA08209E}"/>
    <dgm:cxn modelId="{83C2386E-47CF-4B88-B2E6-535341B53F1E}" type="presOf" srcId="{CABAE89C-40C9-4B48-AF23-FA8506D9629B}" destId="{2C9DA358-C659-4D8C-A5CC-0E54472F1B34}" srcOrd="0" destOrd="0" presId="urn:microsoft.com/office/officeart/2005/8/layout/cycle2"/>
    <dgm:cxn modelId="{802556D8-5B11-4585-A93C-EDD7C1DEB70D}" type="presOf" srcId="{5825DCD9-DC43-4255-A0FC-46CCF2FEB91D}" destId="{E52E8B2D-4801-43DE-AB2D-E326AC6F55E2}" srcOrd="1" destOrd="0" presId="urn:microsoft.com/office/officeart/2005/8/layout/cycle2"/>
    <dgm:cxn modelId="{8B0A45CF-FEE4-4424-AC66-D5A4BDC164E9}" type="presOf" srcId="{071CF370-2477-456A-BE85-67FDAC3168E9}" destId="{1F366478-439E-4D22-9341-764878886DE5}" srcOrd="0" destOrd="0" presId="urn:microsoft.com/office/officeart/2005/8/layout/cycle2"/>
    <dgm:cxn modelId="{5A8F0F7B-FA54-427F-9FA6-9AA0B1DEA773}" srcId="{071CF370-2477-456A-BE85-67FDAC3168E9}" destId="{0827699D-B68A-4278-BAB4-66C41EB82D0D}" srcOrd="0" destOrd="0" parTransId="{D3719FF6-737B-409D-AF15-1C37A655B364}" sibTransId="{311CA9AF-7FD1-40D6-ABC6-DB4662D513DA}"/>
    <dgm:cxn modelId="{682C9A5F-7A96-4BCC-B24B-7A4DDCD2ED05}" type="presOf" srcId="{B3B04BDC-500E-4D7E-AE7C-17FCCA08209E}" destId="{B64D8AC1-47D8-492D-A3B1-D58D1A7045C0}" srcOrd="0" destOrd="0" presId="urn:microsoft.com/office/officeart/2005/8/layout/cycle2"/>
    <dgm:cxn modelId="{368904E6-EEF8-4600-8718-C4F1C1809E50}" srcId="{071CF370-2477-456A-BE85-67FDAC3168E9}" destId="{A4550B17-90C5-42F6-82FF-1D80D1DA7F16}" srcOrd="3" destOrd="0" parTransId="{77BE6499-DAFA-4B10-A523-9CEB7873F53B}" sibTransId="{5825DCD9-DC43-4255-A0FC-46CCF2FEB91D}"/>
    <dgm:cxn modelId="{579F34CD-C8C0-452C-B01F-7FCC18CF4C4C}" type="presOf" srcId="{A4550B17-90C5-42F6-82FF-1D80D1DA7F16}" destId="{353BA229-5150-4A7A-933E-624F71D80389}" srcOrd="0" destOrd="0" presId="urn:microsoft.com/office/officeart/2005/8/layout/cycle2"/>
    <dgm:cxn modelId="{81EDBB70-5923-4ED8-8730-AAC7931CE2FA}" type="presOf" srcId="{311CA9AF-7FD1-40D6-ABC6-DB4662D513DA}" destId="{046C6302-C263-45F8-8FC3-24E7C4BFDAB9}" srcOrd="0" destOrd="0" presId="urn:microsoft.com/office/officeart/2005/8/layout/cycle2"/>
    <dgm:cxn modelId="{459DA472-DE24-49B4-8830-4881CBD7917D}" type="presParOf" srcId="{1F366478-439E-4D22-9341-764878886DE5}" destId="{558213BF-0E76-4EAA-AB10-24C3512D259B}" srcOrd="0" destOrd="0" presId="urn:microsoft.com/office/officeart/2005/8/layout/cycle2"/>
    <dgm:cxn modelId="{81B03C9A-CE71-48ED-BC0A-4D8F0CAB7D21}" type="presParOf" srcId="{1F366478-439E-4D22-9341-764878886DE5}" destId="{046C6302-C263-45F8-8FC3-24E7C4BFDAB9}" srcOrd="1" destOrd="0" presId="urn:microsoft.com/office/officeart/2005/8/layout/cycle2"/>
    <dgm:cxn modelId="{BA9B6FAE-1443-42A8-BAE0-778E8F320A01}" type="presParOf" srcId="{046C6302-C263-45F8-8FC3-24E7C4BFDAB9}" destId="{DCF516C8-398E-483A-8414-B650CBB1C5A8}" srcOrd="0" destOrd="0" presId="urn:microsoft.com/office/officeart/2005/8/layout/cycle2"/>
    <dgm:cxn modelId="{EF2E4FB9-5119-4E5B-A464-6BB0C0F309FD}" type="presParOf" srcId="{1F366478-439E-4D22-9341-764878886DE5}" destId="{2C9DA358-C659-4D8C-A5CC-0E54472F1B34}" srcOrd="2" destOrd="0" presId="urn:microsoft.com/office/officeart/2005/8/layout/cycle2"/>
    <dgm:cxn modelId="{C93FB277-3258-42C8-B25D-4C860EA782DD}" type="presParOf" srcId="{1F366478-439E-4D22-9341-764878886DE5}" destId="{B64D8AC1-47D8-492D-A3B1-D58D1A7045C0}" srcOrd="3" destOrd="0" presId="urn:microsoft.com/office/officeart/2005/8/layout/cycle2"/>
    <dgm:cxn modelId="{6172693E-30AC-48C0-8165-1AEB57A87A18}" type="presParOf" srcId="{B64D8AC1-47D8-492D-A3B1-D58D1A7045C0}" destId="{30C75412-DDAC-4509-9652-C2EF00945647}" srcOrd="0" destOrd="0" presId="urn:microsoft.com/office/officeart/2005/8/layout/cycle2"/>
    <dgm:cxn modelId="{C64BCA8C-23AF-48A5-92F0-71D9A03EF55C}" type="presParOf" srcId="{1F366478-439E-4D22-9341-764878886DE5}" destId="{BA5EDDA6-CD33-44CF-A081-4988A9A81C93}" srcOrd="4" destOrd="0" presId="urn:microsoft.com/office/officeart/2005/8/layout/cycle2"/>
    <dgm:cxn modelId="{3C88612B-A97B-4296-BE45-318BE0540AF1}" type="presParOf" srcId="{1F366478-439E-4D22-9341-764878886DE5}" destId="{228AFBF2-C9EB-4059-8202-D29A4914B3DF}" srcOrd="5" destOrd="0" presId="urn:microsoft.com/office/officeart/2005/8/layout/cycle2"/>
    <dgm:cxn modelId="{529A8093-F3D5-4CBE-8FA4-763D14B8ECF2}" type="presParOf" srcId="{228AFBF2-C9EB-4059-8202-D29A4914B3DF}" destId="{D05E6AC8-1B13-47DF-86C3-EDA4CE4A1AA4}" srcOrd="0" destOrd="0" presId="urn:microsoft.com/office/officeart/2005/8/layout/cycle2"/>
    <dgm:cxn modelId="{24A78420-41B3-4EA0-97F9-0ED2BD62A35E}" type="presParOf" srcId="{1F366478-439E-4D22-9341-764878886DE5}" destId="{353BA229-5150-4A7A-933E-624F71D80389}" srcOrd="6" destOrd="0" presId="urn:microsoft.com/office/officeart/2005/8/layout/cycle2"/>
    <dgm:cxn modelId="{9C8A4FFA-85D2-4026-B8ED-0471EB16C800}" type="presParOf" srcId="{1F366478-439E-4D22-9341-764878886DE5}" destId="{C436C952-2E27-4222-90A9-607A916C3654}" srcOrd="7" destOrd="0" presId="urn:microsoft.com/office/officeart/2005/8/layout/cycle2"/>
    <dgm:cxn modelId="{E2B60EA5-ACE5-4072-BE5B-2D37649183DD}" type="presParOf" srcId="{C436C952-2E27-4222-90A9-607A916C3654}" destId="{E52E8B2D-4801-43DE-AB2D-E326AC6F55E2}" srcOrd="0" destOrd="0" presId="urn:microsoft.com/office/officeart/2005/8/layout/cycle2"/>
    <dgm:cxn modelId="{ADBC472B-5A9C-4A7E-9CD8-9E0BCFA46556}" type="presParOf" srcId="{1F366478-439E-4D22-9341-764878886DE5}" destId="{5A57F39C-1F9E-4C89-B4A2-BB05885F2F3A}" srcOrd="8" destOrd="0" presId="urn:microsoft.com/office/officeart/2005/8/layout/cycle2"/>
    <dgm:cxn modelId="{6EFFA03B-DAE3-40D7-A204-9530F5998BF2}" type="presParOf" srcId="{1F366478-439E-4D22-9341-764878886DE5}" destId="{E6314D03-FC3D-43CD-9A92-6CDE67857E25}" srcOrd="9" destOrd="0" presId="urn:microsoft.com/office/officeart/2005/8/layout/cycle2"/>
    <dgm:cxn modelId="{3ED67C12-20C2-4DF0-86C9-5DF4F38550F2}" type="presParOf" srcId="{E6314D03-FC3D-43CD-9A92-6CDE67857E25}" destId="{DD8E9B59-8716-45CC-9671-C6C39F4945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F7503C-C24D-49E4-B521-94CD211C5FC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7F049B9-9C90-4DD8-91C3-45B16D497A40}">
      <dgm:prSet phldrT="[Szöveg]"/>
      <dgm:spPr/>
      <dgm:t>
        <a:bodyPr/>
        <a:lstStyle/>
        <a:p>
          <a:r>
            <a:rPr lang="hu-HU" dirty="0" smtClean="0"/>
            <a:t>Ágazati helyzetfelmérés</a:t>
          </a:r>
          <a:endParaRPr lang="hu-HU" dirty="0"/>
        </a:p>
      </dgm:t>
    </dgm:pt>
    <dgm:pt modelId="{1A424FCE-B576-4DF6-94F0-92062B98DEBC}" type="parTrans" cxnId="{76137167-A302-4F9F-8525-43809269D498}">
      <dgm:prSet/>
      <dgm:spPr/>
      <dgm:t>
        <a:bodyPr/>
        <a:lstStyle/>
        <a:p>
          <a:endParaRPr lang="hu-HU"/>
        </a:p>
      </dgm:t>
    </dgm:pt>
    <dgm:pt modelId="{3B661E47-FFB8-4E31-B4DE-21625E8A07A1}" type="sibTrans" cxnId="{76137167-A302-4F9F-8525-43809269D498}">
      <dgm:prSet/>
      <dgm:spPr/>
      <dgm:t>
        <a:bodyPr/>
        <a:lstStyle/>
        <a:p>
          <a:endParaRPr lang="hu-HU"/>
        </a:p>
      </dgm:t>
    </dgm:pt>
    <dgm:pt modelId="{061A4637-5800-4004-A097-D8988A4548C4}">
      <dgm:prSet phldrT="[Szöveg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hu-HU" dirty="0" smtClean="0"/>
            <a:t>SWOT</a:t>
          </a:r>
          <a:endParaRPr lang="hu-HU" dirty="0"/>
        </a:p>
      </dgm:t>
    </dgm:pt>
    <dgm:pt modelId="{39BBC5A6-0A5D-458F-BD33-C7BBA3100BB6}" type="parTrans" cxnId="{310CAEB0-9C00-4375-9454-0E6FB110377E}">
      <dgm:prSet/>
      <dgm:spPr/>
      <dgm:t>
        <a:bodyPr/>
        <a:lstStyle/>
        <a:p>
          <a:endParaRPr lang="hu-HU"/>
        </a:p>
      </dgm:t>
    </dgm:pt>
    <dgm:pt modelId="{5F098FB2-7BD5-4E49-AEF8-E33FFC3D3DA4}" type="sibTrans" cxnId="{310CAEB0-9C00-4375-9454-0E6FB110377E}">
      <dgm:prSet/>
      <dgm:spPr/>
      <dgm:t>
        <a:bodyPr/>
        <a:lstStyle/>
        <a:p>
          <a:endParaRPr lang="hu-HU"/>
        </a:p>
      </dgm:t>
    </dgm:pt>
    <dgm:pt modelId="{B78FBED4-52C6-4A26-9282-DB16AE202B97}">
      <dgm:prSet phldrT="[Szöveg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hu-HU" dirty="0" smtClean="0"/>
            <a:t>Szükségletfelmérés</a:t>
          </a:r>
          <a:endParaRPr lang="hu-HU" dirty="0"/>
        </a:p>
      </dgm:t>
    </dgm:pt>
    <dgm:pt modelId="{26F51E4E-AD92-4563-8721-9B4046367D0E}" type="parTrans" cxnId="{0BAF080C-380E-440B-9C1D-C9C25DD74C4E}">
      <dgm:prSet/>
      <dgm:spPr/>
      <dgm:t>
        <a:bodyPr/>
        <a:lstStyle/>
        <a:p>
          <a:endParaRPr lang="hu-HU"/>
        </a:p>
      </dgm:t>
    </dgm:pt>
    <dgm:pt modelId="{1C76421E-9952-4896-8ED1-1621B958BCEE}" type="sibTrans" cxnId="{0BAF080C-380E-440B-9C1D-C9C25DD74C4E}">
      <dgm:prSet/>
      <dgm:spPr/>
      <dgm:t>
        <a:bodyPr/>
        <a:lstStyle/>
        <a:p>
          <a:endParaRPr lang="hu-HU"/>
        </a:p>
      </dgm:t>
    </dgm:pt>
    <dgm:pt modelId="{787E083F-01CD-4FA7-9B25-75A2D550D19A}">
      <dgm:prSet phldrT="[Szöveg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hu-HU" dirty="0" smtClean="0">
              <a:solidFill>
                <a:srgbClr val="C00000"/>
              </a:solidFill>
            </a:rPr>
            <a:t>Beavatkozások</a:t>
          </a:r>
          <a:endParaRPr lang="hu-HU" dirty="0">
            <a:solidFill>
              <a:srgbClr val="C00000"/>
            </a:solidFill>
          </a:endParaRPr>
        </a:p>
      </dgm:t>
    </dgm:pt>
    <dgm:pt modelId="{58F9011F-4BBB-4AB2-8595-E8E396D176B2}" type="parTrans" cxnId="{75FBFC57-5DAE-4280-9F0E-555EE768D553}">
      <dgm:prSet/>
      <dgm:spPr/>
      <dgm:t>
        <a:bodyPr/>
        <a:lstStyle/>
        <a:p>
          <a:endParaRPr lang="hu-HU"/>
        </a:p>
      </dgm:t>
    </dgm:pt>
    <dgm:pt modelId="{6A76622D-C739-44EF-8177-05A7697EEC96}" type="sibTrans" cxnId="{75FBFC57-5DAE-4280-9F0E-555EE768D553}">
      <dgm:prSet/>
      <dgm:spPr/>
      <dgm:t>
        <a:bodyPr/>
        <a:lstStyle/>
        <a:p>
          <a:endParaRPr lang="hu-HU"/>
        </a:p>
      </dgm:t>
    </dgm:pt>
    <dgm:pt modelId="{9FD37EA7-F3B9-48AC-90AD-C056F6F46D0B}" type="pres">
      <dgm:prSet presAssocID="{A5F7503C-C24D-49E4-B521-94CD211C5FC8}" presName="CompostProcess" presStyleCnt="0">
        <dgm:presLayoutVars>
          <dgm:dir/>
          <dgm:resizeHandles val="exact"/>
        </dgm:presLayoutVars>
      </dgm:prSet>
      <dgm:spPr/>
    </dgm:pt>
    <dgm:pt modelId="{3C4B58E6-CEA9-4D0A-8AC2-DB300AAFEE8B}" type="pres">
      <dgm:prSet presAssocID="{A5F7503C-C24D-49E4-B521-94CD211C5FC8}" presName="arrow" presStyleLbl="bgShp" presStyleIdx="0" presStyleCnt="1"/>
      <dgm:spPr/>
    </dgm:pt>
    <dgm:pt modelId="{1D6B3352-16F2-4C52-8C67-DAC2B05C3883}" type="pres">
      <dgm:prSet presAssocID="{A5F7503C-C24D-49E4-B521-94CD211C5FC8}" presName="linearProcess" presStyleCnt="0"/>
      <dgm:spPr/>
    </dgm:pt>
    <dgm:pt modelId="{4CCE7A2C-4215-4CFC-8353-F5F4740CC2A3}" type="pres">
      <dgm:prSet presAssocID="{17F049B9-9C90-4DD8-91C3-45B16D497A4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C885597-65B4-4A8B-8911-B345991EB5BA}" type="pres">
      <dgm:prSet presAssocID="{3B661E47-FFB8-4E31-B4DE-21625E8A07A1}" presName="sibTrans" presStyleCnt="0"/>
      <dgm:spPr/>
    </dgm:pt>
    <dgm:pt modelId="{057D76F5-FC10-44EB-9324-683AAD8630DB}" type="pres">
      <dgm:prSet presAssocID="{061A4637-5800-4004-A097-D8988A4548C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84E01B5-6350-41A6-AB69-29A1A0AE678F}" type="pres">
      <dgm:prSet presAssocID="{5F098FB2-7BD5-4E49-AEF8-E33FFC3D3DA4}" presName="sibTrans" presStyleCnt="0"/>
      <dgm:spPr/>
    </dgm:pt>
    <dgm:pt modelId="{E5C67914-BE8F-4B11-B410-7A60E51C5E74}" type="pres">
      <dgm:prSet presAssocID="{B78FBED4-52C6-4A26-9282-DB16AE202B9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3DFA664-000C-4DC4-B5E9-FD116DB6126F}" type="pres">
      <dgm:prSet presAssocID="{1C76421E-9952-4896-8ED1-1621B958BCEE}" presName="sibTrans" presStyleCnt="0"/>
      <dgm:spPr/>
    </dgm:pt>
    <dgm:pt modelId="{058CC791-0853-428B-A1B9-B661DCA7C43E}" type="pres">
      <dgm:prSet presAssocID="{787E083F-01CD-4FA7-9B25-75A2D550D19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10CAEB0-9C00-4375-9454-0E6FB110377E}" srcId="{A5F7503C-C24D-49E4-B521-94CD211C5FC8}" destId="{061A4637-5800-4004-A097-D8988A4548C4}" srcOrd="1" destOrd="0" parTransId="{39BBC5A6-0A5D-458F-BD33-C7BBA3100BB6}" sibTransId="{5F098FB2-7BD5-4E49-AEF8-E33FFC3D3DA4}"/>
    <dgm:cxn modelId="{7077E862-5050-40B2-BD96-B26B929999F0}" type="presOf" srcId="{B78FBED4-52C6-4A26-9282-DB16AE202B97}" destId="{E5C67914-BE8F-4B11-B410-7A60E51C5E74}" srcOrd="0" destOrd="0" presId="urn:microsoft.com/office/officeart/2005/8/layout/hProcess9"/>
    <dgm:cxn modelId="{44308799-7C8B-4760-9477-E2B997D56EAC}" type="presOf" srcId="{061A4637-5800-4004-A097-D8988A4548C4}" destId="{057D76F5-FC10-44EB-9324-683AAD8630DB}" srcOrd="0" destOrd="0" presId="urn:microsoft.com/office/officeart/2005/8/layout/hProcess9"/>
    <dgm:cxn modelId="{E501B638-D438-44A9-8FC6-787E5FFF4480}" type="presOf" srcId="{A5F7503C-C24D-49E4-B521-94CD211C5FC8}" destId="{9FD37EA7-F3B9-48AC-90AD-C056F6F46D0B}" srcOrd="0" destOrd="0" presId="urn:microsoft.com/office/officeart/2005/8/layout/hProcess9"/>
    <dgm:cxn modelId="{0BAF080C-380E-440B-9C1D-C9C25DD74C4E}" srcId="{A5F7503C-C24D-49E4-B521-94CD211C5FC8}" destId="{B78FBED4-52C6-4A26-9282-DB16AE202B97}" srcOrd="2" destOrd="0" parTransId="{26F51E4E-AD92-4563-8721-9B4046367D0E}" sibTransId="{1C76421E-9952-4896-8ED1-1621B958BCEE}"/>
    <dgm:cxn modelId="{740A5736-C36D-4D64-A73C-D8BF77BAE306}" type="presOf" srcId="{17F049B9-9C90-4DD8-91C3-45B16D497A40}" destId="{4CCE7A2C-4215-4CFC-8353-F5F4740CC2A3}" srcOrd="0" destOrd="0" presId="urn:microsoft.com/office/officeart/2005/8/layout/hProcess9"/>
    <dgm:cxn modelId="{75FBFC57-5DAE-4280-9F0E-555EE768D553}" srcId="{A5F7503C-C24D-49E4-B521-94CD211C5FC8}" destId="{787E083F-01CD-4FA7-9B25-75A2D550D19A}" srcOrd="3" destOrd="0" parTransId="{58F9011F-4BBB-4AB2-8595-E8E396D176B2}" sibTransId="{6A76622D-C739-44EF-8177-05A7697EEC96}"/>
    <dgm:cxn modelId="{2257FD73-3E46-439A-ADE7-10724752D412}" type="presOf" srcId="{787E083F-01CD-4FA7-9B25-75A2D550D19A}" destId="{058CC791-0853-428B-A1B9-B661DCA7C43E}" srcOrd="0" destOrd="0" presId="urn:microsoft.com/office/officeart/2005/8/layout/hProcess9"/>
    <dgm:cxn modelId="{76137167-A302-4F9F-8525-43809269D498}" srcId="{A5F7503C-C24D-49E4-B521-94CD211C5FC8}" destId="{17F049B9-9C90-4DD8-91C3-45B16D497A40}" srcOrd="0" destOrd="0" parTransId="{1A424FCE-B576-4DF6-94F0-92062B98DEBC}" sibTransId="{3B661E47-FFB8-4E31-B4DE-21625E8A07A1}"/>
    <dgm:cxn modelId="{E7345B20-11BC-4DD3-AD10-D14BF1648F7A}" type="presParOf" srcId="{9FD37EA7-F3B9-48AC-90AD-C056F6F46D0B}" destId="{3C4B58E6-CEA9-4D0A-8AC2-DB300AAFEE8B}" srcOrd="0" destOrd="0" presId="urn:microsoft.com/office/officeart/2005/8/layout/hProcess9"/>
    <dgm:cxn modelId="{410B0A9A-0DEF-4F7D-A3E6-75F263A436E7}" type="presParOf" srcId="{9FD37EA7-F3B9-48AC-90AD-C056F6F46D0B}" destId="{1D6B3352-16F2-4C52-8C67-DAC2B05C3883}" srcOrd="1" destOrd="0" presId="urn:microsoft.com/office/officeart/2005/8/layout/hProcess9"/>
    <dgm:cxn modelId="{152D3F4E-A8AD-4DA8-99D3-5D8D0215EB8F}" type="presParOf" srcId="{1D6B3352-16F2-4C52-8C67-DAC2B05C3883}" destId="{4CCE7A2C-4215-4CFC-8353-F5F4740CC2A3}" srcOrd="0" destOrd="0" presId="urn:microsoft.com/office/officeart/2005/8/layout/hProcess9"/>
    <dgm:cxn modelId="{28A81C78-11EF-4AAE-AE53-70467E1A26AA}" type="presParOf" srcId="{1D6B3352-16F2-4C52-8C67-DAC2B05C3883}" destId="{8C885597-65B4-4A8B-8911-B345991EB5BA}" srcOrd="1" destOrd="0" presId="urn:microsoft.com/office/officeart/2005/8/layout/hProcess9"/>
    <dgm:cxn modelId="{88ECA93C-A200-4D3C-9ABD-24FB0F1F11A4}" type="presParOf" srcId="{1D6B3352-16F2-4C52-8C67-DAC2B05C3883}" destId="{057D76F5-FC10-44EB-9324-683AAD8630DB}" srcOrd="2" destOrd="0" presId="urn:microsoft.com/office/officeart/2005/8/layout/hProcess9"/>
    <dgm:cxn modelId="{6C9986C2-7660-465C-AB51-D058640B0FA6}" type="presParOf" srcId="{1D6B3352-16F2-4C52-8C67-DAC2B05C3883}" destId="{484E01B5-6350-41A6-AB69-29A1A0AE678F}" srcOrd="3" destOrd="0" presId="urn:microsoft.com/office/officeart/2005/8/layout/hProcess9"/>
    <dgm:cxn modelId="{25205A40-9B8A-40A5-84E5-7A205D2F2BE0}" type="presParOf" srcId="{1D6B3352-16F2-4C52-8C67-DAC2B05C3883}" destId="{E5C67914-BE8F-4B11-B410-7A60E51C5E74}" srcOrd="4" destOrd="0" presId="urn:microsoft.com/office/officeart/2005/8/layout/hProcess9"/>
    <dgm:cxn modelId="{0F75B729-716A-4FC5-B87C-5A7976FD1444}" type="presParOf" srcId="{1D6B3352-16F2-4C52-8C67-DAC2B05C3883}" destId="{A3DFA664-000C-4DC4-B5E9-FD116DB6126F}" srcOrd="5" destOrd="0" presId="urn:microsoft.com/office/officeart/2005/8/layout/hProcess9"/>
    <dgm:cxn modelId="{15C765C5-13EC-49B3-8656-936BC62B0167}" type="presParOf" srcId="{1D6B3352-16F2-4C52-8C67-DAC2B05C3883}" destId="{058CC791-0853-428B-A1B9-B661DCA7C43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BC9276-7CB9-48C8-B137-547048429E3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1BA8308-DEDC-4512-BF96-FCC9FEF107BD}">
      <dgm:prSet phldrT="[Szöveg]"/>
      <dgm:spPr/>
      <dgm:t>
        <a:bodyPr/>
        <a:lstStyle/>
        <a:p>
          <a:r>
            <a:rPr lang="hu-HU" dirty="0" smtClean="0"/>
            <a:t>Ágazati helyzetfelmérés</a:t>
          </a:r>
          <a:endParaRPr lang="hu-HU" dirty="0"/>
        </a:p>
      </dgm:t>
    </dgm:pt>
    <dgm:pt modelId="{EE7F1450-F2DA-4155-B7CA-FB2E83081466}" type="parTrans" cxnId="{70FBA4ED-2C55-47ED-B82B-AF3F6DA2F948}">
      <dgm:prSet/>
      <dgm:spPr/>
      <dgm:t>
        <a:bodyPr/>
        <a:lstStyle/>
        <a:p>
          <a:endParaRPr lang="hu-HU"/>
        </a:p>
      </dgm:t>
    </dgm:pt>
    <dgm:pt modelId="{82A65206-ADD8-4747-BF9A-7E667858E8C3}" type="sibTrans" cxnId="{70FBA4ED-2C55-47ED-B82B-AF3F6DA2F948}">
      <dgm:prSet/>
      <dgm:spPr/>
      <dgm:t>
        <a:bodyPr/>
        <a:lstStyle/>
        <a:p>
          <a:endParaRPr lang="hu-HU"/>
        </a:p>
      </dgm:t>
    </dgm:pt>
    <dgm:pt modelId="{B2D63DF1-35FA-4C78-9EE4-C6E0A48C2CD2}">
      <dgm:prSet phldrT="[Szöveg]"/>
      <dgm:spPr/>
      <dgm:t>
        <a:bodyPr/>
        <a:lstStyle/>
        <a:p>
          <a:r>
            <a:rPr lang="hu-HU" dirty="0" smtClean="0"/>
            <a:t>2019.11</a:t>
          </a:r>
          <a:endParaRPr lang="hu-HU" dirty="0"/>
        </a:p>
      </dgm:t>
    </dgm:pt>
    <dgm:pt modelId="{75753A9E-2AC0-4F8C-8AD6-79BED1F25EFB}" type="parTrans" cxnId="{E2F57CD2-FB45-49B9-8219-EB93E8E8A388}">
      <dgm:prSet/>
      <dgm:spPr/>
      <dgm:t>
        <a:bodyPr/>
        <a:lstStyle/>
        <a:p>
          <a:endParaRPr lang="hu-HU"/>
        </a:p>
      </dgm:t>
    </dgm:pt>
    <dgm:pt modelId="{6F6AD5BC-9081-4A50-A817-A7D805F44B46}" type="sibTrans" cxnId="{E2F57CD2-FB45-49B9-8219-EB93E8E8A388}">
      <dgm:prSet/>
      <dgm:spPr/>
      <dgm:t>
        <a:bodyPr/>
        <a:lstStyle/>
        <a:p>
          <a:endParaRPr lang="hu-HU"/>
        </a:p>
      </dgm:t>
    </dgm:pt>
    <dgm:pt modelId="{B4F292F5-E722-449E-BB9D-666CD0B2E743}">
      <dgm:prSet phldrT="[Szöveg]"/>
      <dgm:spPr/>
      <dgm:t>
        <a:bodyPr/>
        <a:lstStyle/>
        <a:p>
          <a:r>
            <a:rPr lang="hu-HU" dirty="0" smtClean="0"/>
            <a:t>SWOT analízis</a:t>
          </a:r>
          <a:endParaRPr lang="hu-HU" dirty="0"/>
        </a:p>
      </dgm:t>
    </dgm:pt>
    <dgm:pt modelId="{4AB0C616-E284-42C2-B29F-588FB2C7DDDF}" type="parTrans" cxnId="{1EE9F718-165C-428C-8DCA-05D7C1494696}">
      <dgm:prSet/>
      <dgm:spPr/>
      <dgm:t>
        <a:bodyPr/>
        <a:lstStyle/>
        <a:p>
          <a:endParaRPr lang="hu-HU"/>
        </a:p>
      </dgm:t>
    </dgm:pt>
    <dgm:pt modelId="{9C0227A1-92B5-4A6B-B2A2-D35FC2B258FD}" type="sibTrans" cxnId="{1EE9F718-165C-428C-8DCA-05D7C1494696}">
      <dgm:prSet/>
      <dgm:spPr/>
      <dgm:t>
        <a:bodyPr/>
        <a:lstStyle/>
        <a:p>
          <a:endParaRPr lang="hu-HU"/>
        </a:p>
      </dgm:t>
    </dgm:pt>
    <dgm:pt modelId="{50B520EF-D3CC-402E-B8BE-78F047D93D6F}">
      <dgm:prSet phldrT="[Szöveg]"/>
      <dgm:spPr/>
      <dgm:t>
        <a:bodyPr/>
        <a:lstStyle/>
        <a:p>
          <a:r>
            <a:rPr lang="hu-HU" dirty="0" smtClean="0"/>
            <a:t>2019.12</a:t>
          </a:r>
          <a:endParaRPr lang="hu-HU" dirty="0"/>
        </a:p>
      </dgm:t>
    </dgm:pt>
    <dgm:pt modelId="{E52014EA-99F5-4983-A970-26D9C9E54543}" type="parTrans" cxnId="{A3A731EB-FC87-49D8-A9DB-2CD9E76A366F}">
      <dgm:prSet/>
      <dgm:spPr/>
      <dgm:t>
        <a:bodyPr/>
        <a:lstStyle/>
        <a:p>
          <a:endParaRPr lang="hu-HU"/>
        </a:p>
      </dgm:t>
    </dgm:pt>
    <dgm:pt modelId="{099DE678-9C65-472E-9B84-1A8BF9478968}" type="sibTrans" cxnId="{A3A731EB-FC87-49D8-A9DB-2CD9E76A366F}">
      <dgm:prSet/>
      <dgm:spPr/>
      <dgm:t>
        <a:bodyPr/>
        <a:lstStyle/>
        <a:p>
          <a:endParaRPr lang="hu-HU"/>
        </a:p>
      </dgm:t>
    </dgm:pt>
    <dgm:pt modelId="{3413A4E8-F483-4713-8647-DBC0296CA265}">
      <dgm:prSet phldrT="[Szöveg]"/>
      <dgm:spPr>
        <a:solidFill>
          <a:srgbClr val="FFC0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err="1" smtClean="0"/>
            <a:t>Workshopok</a:t>
          </a:r>
          <a:endParaRPr lang="hu-HU" dirty="0" smtClean="0"/>
        </a:p>
        <a:p>
          <a:endParaRPr lang="hu-HU" dirty="0"/>
        </a:p>
      </dgm:t>
    </dgm:pt>
    <dgm:pt modelId="{2FFA850F-CC7C-4C96-AF7F-D76CF1D59693}" type="parTrans" cxnId="{E6A70BE4-6F8C-4AC7-8B5E-7702104FC8F7}">
      <dgm:prSet/>
      <dgm:spPr/>
      <dgm:t>
        <a:bodyPr/>
        <a:lstStyle/>
        <a:p>
          <a:endParaRPr lang="hu-HU"/>
        </a:p>
      </dgm:t>
    </dgm:pt>
    <dgm:pt modelId="{4409C7B4-E8EE-4B45-AC6E-5A47E404E449}" type="sibTrans" cxnId="{E6A70BE4-6F8C-4AC7-8B5E-7702104FC8F7}">
      <dgm:prSet/>
      <dgm:spPr/>
      <dgm:t>
        <a:bodyPr/>
        <a:lstStyle/>
        <a:p>
          <a:endParaRPr lang="hu-HU"/>
        </a:p>
      </dgm:t>
    </dgm:pt>
    <dgm:pt modelId="{847C53DB-7801-424E-8FC3-AE0753CE67D3}">
      <dgm:prSet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hu-HU" dirty="0" smtClean="0"/>
            <a:t>2019.11</a:t>
          </a:r>
          <a:endParaRPr lang="hu-HU" dirty="0"/>
        </a:p>
      </dgm:t>
    </dgm:pt>
    <dgm:pt modelId="{D65F08BF-7626-4090-AB61-561AF1D25B08}" type="parTrans" cxnId="{A5CC10DF-BA0A-4496-BA3B-503485BBCB33}">
      <dgm:prSet/>
      <dgm:spPr/>
      <dgm:t>
        <a:bodyPr/>
        <a:lstStyle/>
        <a:p>
          <a:endParaRPr lang="hu-HU"/>
        </a:p>
      </dgm:t>
    </dgm:pt>
    <dgm:pt modelId="{AF4FFBAC-BB9F-4B22-996C-A9FAB4B11074}" type="sibTrans" cxnId="{A5CC10DF-BA0A-4496-BA3B-503485BBCB33}">
      <dgm:prSet/>
      <dgm:spPr/>
      <dgm:t>
        <a:bodyPr/>
        <a:lstStyle/>
        <a:p>
          <a:endParaRPr lang="hu-HU"/>
        </a:p>
      </dgm:t>
    </dgm:pt>
    <dgm:pt modelId="{FFE41039-C8B5-4E9C-9329-8246625ECE6C}">
      <dgm:prSet phldrT="[Szöveg]"/>
      <dgm:spPr>
        <a:solidFill>
          <a:srgbClr val="FFC0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dirty="0" smtClean="0"/>
            <a:t>Összevont munkacsoport ülések</a:t>
          </a:r>
        </a:p>
      </dgm:t>
    </dgm:pt>
    <dgm:pt modelId="{DC2659A5-BADB-4945-96F3-735685629800}" type="parTrans" cxnId="{68D20B6D-5A15-45FA-B989-74BBB719808B}">
      <dgm:prSet/>
      <dgm:spPr/>
      <dgm:t>
        <a:bodyPr/>
        <a:lstStyle/>
        <a:p>
          <a:endParaRPr lang="hu-HU"/>
        </a:p>
      </dgm:t>
    </dgm:pt>
    <dgm:pt modelId="{0CB44D40-7712-4558-A9F8-63CAF0CE25FE}" type="sibTrans" cxnId="{68D20B6D-5A15-45FA-B989-74BBB719808B}">
      <dgm:prSet/>
      <dgm:spPr/>
      <dgm:t>
        <a:bodyPr/>
        <a:lstStyle/>
        <a:p>
          <a:endParaRPr lang="hu-HU"/>
        </a:p>
      </dgm:t>
    </dgm:pt>
    <dgm:pt modelId="{E504B49B-3D80-4421-9345-A75609935201}">
      <dgm:prSet custT="1"/>
      <dgm:spPr/>
      <dgm:t>
        <a:bodyPr/>
        <a:lstStyle/>
        <a:p>
          <a:r>
            <a:rPr lang="hu-HU" sz="5100" dirty="0" smtClean="0"/>
            <a:t>2019.12 </a:t>
          </a:r>
          <a:r>
            <a:rPr lang="hu-HU" sz="1700" dirty="0" smtClean="0"/>
            <a:t>(10.21, 11.25, 12.16)</a:t>
          </a:r>
          <a:endParaRPr lang="hu-HU" sz="1700" dirty="0"/>
        </a:p>
      </dgm:t>
    </dgm:pt>
    <dgm:pt modelId="{CD386E4D-A0EE-4D47-BBBE-AD00B84F320B}" type="parTrans" cxnId="{5B06CCEA-2B67-4447-A7DD-2446D4B1D3D7}">
      <dgm:prSet/>
      <dgm:spPr/>
      <dgm:t>
        <a:bodyPr/>
        <a:lstStyle/>
        <a:p>
          <a:endParaRPr lang="hu-HU"/>
        </a:p>
      </dgm:t>
    </dgm:pt>
    <dgm:pt modelId="{28056D22-2CB7-4DB7-A514-FF19B1BA48F4}" type="sibTrans" cxnId="{5B06CCEA-2B67-4447-A7DD-2446D4B1D3D7}">
      <dgm:prSet/>
      <dgm:spPr/>
      <dgm:t>
        <a:bodyPr/>
        <a:lstStyle/>
        <a:p>
          <a:endParaRPr lang="hu-HU"/>
        </a:p>
      </dgm:t>
    </dgm:pt>
    <dgm:pt modelId="{E68D50DB-44F5-43F7-BAFE-54A81363BEF2}" type="pres">
      <dgm:prSet presAssocID="{6BBC9276-7CB9-48C8-B137-547048429E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79F62114-980B-4827-8B57-3F768DA0F5A8}" type="pres">
      <dgm:prSet presAssocID="{21BA8308-DEDC-4512-BF96-FCC9FEF107BD}" presName="linNode" presStyleCnt="0"/>
      <dgm:spPr/>
    </dgm:pt>
    <dgm:pt modelId="{F8E2D6F3-0EA8-493F-BE4A-3C9752901C8B}" type="pres">
      <dgm:prSet presAssocID="{21BA8308-DEDC-4512-BF96-FCC9FEF107BD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C07444C-E8CA-4165-BFAB-3ABDFAA55F46}" type="pres">
      <dgm:prSet presAssocID="{21BA8308-DEDC-4512-BF96-FCC9FEF107BD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FC66D51-4FB7-4CD7-B7BB-35B614BEEDBB}" type="pres">
      <dgm:prSet presAssocID="{82A65206-ADD8-4747-BF9A-7E667858E8C3}" presName="spacing" presStyleCnt="0"/>
      <dgm:spPr/>
    </dgm:pt>
    <dgm:pt modelId="{E0A8D826-2AD3-47DE-93FF-49651928066B}" type="pres">
      <dgm:prSet presAssocID="{B4F292F5-E722-449E-BB9D-666CD0B2E743}" presName="linNode" presStyleCnt="0"/>
      <dgm:spPr/>
    </dgm:pt>
    <dgm:pt modelId="{991D958F-686F-454A-82F8-1F086DC23C24}" type="pres">
      <dgm:prSet presAssocID="{B4F292F5-E722-449E-BB9D-666CD0B2E743}" presName="parentShp" presStyleLbl="node1" presStyleIdx="1" presStyleCnt="4" custLinFactNeighborX="642" custLinFactNeighborY="-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39CEBEF-BC93-4D4E-A6D4-ECADE78AF44B}" type="pres">
      <dgm:prSet presAssocID="{B4F292F5-E722-449E-BB9D-666CD0B2E743}" presName="childShp" presStyleLbl="bgAccFollowNode1" presStyleIdx="1" presStyleCnt="4" custLinFactNeighborX="-3550" custLinFactNeighborY="328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5E38B47-7719-4119-BD98-EA25CB74AC08}" type="pres">
      <dgm:prSet presAssocID="{9C0227A1-92B5-4A6B-B2A2-D35FC2B258FD}" presName="spacing" presStyleCnt="0"/>
      <dgm:spPr/>
    </dgm:pt>
    <dgm:pt modelId="{DEEA7243-E07C-4187-8E1B-741836E1599F}" type="pres">
      <dgm:prSet presAssocID="{3413A4E8-F483-4713-8647-DBC0296CA265}" presName="linNode" presStyleCnt="0"/>
      <dgm:spPr/>
    </dgm:pt>
    <dgm:pt modelId="{F966F241-E0DA-4062-973E-62525933C5C7}" type="pres">
      <dgm:prSet presAssocID="{3413A4E8-F483-4713-8647-DBC0296CA265}" presName="parentShp" presStyleLbl="node1" presStyleIdx="2" presStyleCnt="4" custLinFactNeighborX="642" custLinFactNeighborY="-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AAE0043-C040-48CA-A334-055B96F440A7}" type="pres">
      <dgm:prSet presAssocID="{3413A4E8-F483-4713-8647-DBC0296CA265}" presName="childShp" presStyleLbl="bgAccFollowNode1" presStyleIdx="2" presStyleCnt="4" custScaleX="9913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4A71928-50D3-4399-94E6-68E1840CCC0F}" type="pres">
      <dgm:prSet presAssocID="{4409C7B4-E8EE-4B45-AC6E-5A47E404E449}" presName="spacing" presStyleCnt="0"/>
      <dgm:spPr/>
    </dgm:pt>
    <dgm:pt modelId="{F0FD7971-D9BA-42BB-A921-D6AD8354EE0D}" type="pres">
      <dgm:prSet presAssocID="{FFE41039-C8B5-4E9C-9329-8246625ECE6C}" presName="linNode" presStyleCnt="0"/>
      <dgm:spPr/>
    </dgm:pt>
    <dgm:pt modelId="{F90FD1E8-844A-42D7-83B7-F012F1983C63}" type="pres">
      <dgm:prSet presAssocID="{FFE41039-C8B5-4E9C-9329-8246625ECE6C}" presName="parentShp" presStyleLbl="node1" presStyleIdx="3" presStyleCnt="4" custLinFactNeighborX="642" custLinFactNeighborY="-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4B38847-46F9-4876-AB3E-91C592FAA96A}" type="pres">
      <dgm:prSet presAssocID="{FFE41039-C8B5-4E9C-9329-8246625ECE6C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D53B5D41-D3F0-4E56-9670-980A3A801CA4}" type="presOf" srcId="{21BA8308-DEDC-4512-BF96-FCC9FEF107BD}" destId="{F8E2D6F3-0EA8-493F-BE4A-3C9752901C8B}" srcOrd="0" destOrd="0" presId="urn:microsoft.com/office/officeart/2005/8/layout/vList6"/>
    <dgm:cxn modelId="{336C23B3-AE6B-4C9C-B3E3-FB0E4A1694DF}" type="presOf" srcId="{B2D63DF1-35FA-4C78-9EE4-C6E0A48C2CD2}" destId="{7C07444C-E8CA-4165-BFAB-3ABDFAA55F46}" srcOrd="0" destOrd="0" presId="urn:microsoft.com/office/officeart/2005/8/layout/vList6"/>
    <dgm:cxn modelId="{F29E1F26-1D6C-414A-BBCA-D4DFD0613F95}" type="presOf" srcId="{847C53DB-7801-424E-8FC3-AE0753CE67D3}" destId="{2AAE0043-C040-48CA-A334-055B96F440A7}" srcOrd="0" destOrd="0" presId="urn:microsoft.com/office/officeart/2005/8/layout/vList6"/>
    <dgm:cxn modelId="{B3615CA0-84C1-469C-A9B7-6692D6589CC4}" type="presOf" srcId="{6BBC9276-7CB9-48C8-B137-547048429E32}" destId="{E68D50DB-44F5-43F7-BAFE-54A81363BEF2}" srcOrd="0" destOrd="0" presId="urn:microsoft.com/office/officeart/2005/8/layout/vList6"/>
    <dgm:cxn modelId="{1EE9F718-165C-428C-8DCA-05D7C1494696}" srcId="{6BBC9276-7CB9-48C8-B137-547048429E32}" destId="{B4F292F5-E722-449E-BB9D-666CD0B2E743}" srcOrd="1" destOrd="0" parTransId="{4AB0C616-E284-42C2-B29F-588FB2C7DDDF}" sibTransId="{9C0227A1-92B5-4A6B-B2A2-D35FC2B258FD}"/>
    <dgm:cxn modelId="{68D20B6D-5A15-45FA-B989-74BBB719808B}" srcId="{6BBC9276-7CB9-48C8-B137-547048429E32}" destId="{FFE41039-C8B5-4E9C-9329-8246625ECE6C}" srcOrd="3" destOrd="0" parTransId="{DC2659A5-BADB-4945-96F3-735685629800}" sibTransId="{0CB44D40-7712-4558-A9F8-63CAF0CE25FE}"/>
    <dgm:cxn modelId="{A3A731EB-FC87-49D8-A9DB-2CD9E76A366F}" srcId="{B4F292F5-E722-449E-BB9D-666CD0B2E743}" destId="{50B520EF-D3CC-402E-B8BE-78F047D93D6F}" srcOrd="0" destOrd="0" parTransId="{E52014EA-99F5-4983-A970-26D9C9E54543}" sibTransId="{099DE678-9C65-472E-9B84-1A8BF9478968}"/>
    <dgm:cxn modelId="{70FBA4ED-2C55-47ED-B82B-AF3F6DA2F948}" srcId="{6BBC9276-7CB9-48C8-B137-547048429E32}" destId="{21BA8308-DEDC-4512-BF96-FCC9FEF107BD}" srcOrd="0" destOrd="0" parTransId="{EE7F1450-F2DA-4155-B7CA-FB2E83081466}" sibTransId="{82A65206-ADD8-4747-BF9A-7E667858E8C3}"/>
    <dgm:cxn modelId="{153CA28E-6468-4BE8-BF40-4E7A293C5A4F}" type="presOf" srcId="{E504B49B-3D80-4421-9345-A75609935201}" destId="{54B38847-46F9-4876-AB3E-91C592FAA96A}" srcOrd="0" destOrd="0" presId="urn:microsoft.com/office/officeart/2005/8/layout/vList6"/>
    <dgm:cxn modelId="{B07C00CA-1885-4DFA-B959-A3B5E0388E77}" type="presOf" srcId="{50B520EF-D3CC-402E-B8BE-78F047D93D6F}" destId="{439CEBEF-BC93-4D4E-A6D4-ECADE78AF44B}" srcOrd="0" destOrd="0" presId="urn:microsoft.com/office/officeart/2005/8/layout/vList6"/>
    <dgm:cxn modelId="{B69CA8F3-1B73-4922-93EA-61C43A935C4B}" type="presOf" srcId="{3413A4E8-F483-4713-8647-DBC0296CA265}" destId="{F966F241-E0DA-4062-973E-62525933C5C7}" srcOrd="0" destOrd="0" presId="urn:microsoft.com/office/officeart/2005/8/layout/vList6"/>
    <dgm:cxn modelId="{E6A70BE4-6F8C-4AC7-8B5E-7702104FC8F7}" srcId="{6BBC9276-7CB9-48C8-B137-547048429E32}" destId="{3413A4E8-F483-4713-8647-DBC0296CA265}" srcOrd="2" destOrd="0" parTransId="{2FFA850F-CC7C-4C96-AF7F-D76CF1D59693}" sibTransId="{4409C7B4-E8EE-4B45-AC6E-5A47E404E449}"/>
    <dgm:cxn modelId="{5B06CCEA-2B67-4447-A7DD-2446D4B1D3D7}" srcId="{FFE41039-C8B5-4E9C-9329-8246625ECE6C}" destId="{E504B49B-3D80-4421-9345-A75609935201}" srcOrd="0" destOrd="0" parTransId="{CD386E4D-A0EE-4D47-BBBE-AD00B84F320B}" sibTransId="{28056D22-2CB7-4DB7-A514-FF19B1BA48F4}"/>
    <dgm:cxn modelId="{91940735-39B9-41C0-82FE-42CB24000FB0}" type="presOf" srcId="{B4F292F5-E722-449E-BB9D-666CD0B2E743}" destId="{991D958F-686F-454A-82F8-1F086DC23C24}" srcOrd="0" destOrd="0" presId="urn:microsoft.com/office/officeart/2005/8/layout/vList6"/>
    <dgm:cxn modelId="{A5CC10DF-BA0A-4496-BA3B-503485BBCB33}" srcId="{3413A4E8-F483-4713-8647-DBC0296CA265}" destId="{847C53DB-7801-424E-8FC3-AE0753CE67D3}" srcOrd="0" destOrd="0" parTransId="{D65F08BF-7626-4090-AB61-561AF1D25B08}" sibTransId="{AF4FFBAC-BB9F-4B22-996C-A9FAB4B11074}"/>
    <dgm:cxn modelId="{E2F57CD2-FB45-49B9-8219-EB93E8E8A388}" srcId="{21BA8308-DEDC-4512-BF96-FCC9FEF107BD}" destId="{B2D63DF1-35FA-4C78-9EE4-C6E0A48C2CD2}" srcOrd="0" destOrd="0" parTransId="{75753A9E-2AC0-4F8C-8AD6-79BED1F25EFB}" sibTransId="{6F6AD5BC-9081-4A50-A817-A7D805F44B46}"/>
    <dgm:cxn modelId="{F50A71FD-477E-47B5-8AAD-84B30E5D840C}" type="presOf" srcId="{FFE41039-C8B5-4E9C-9329-8246625ECE6C}" destId="{F90FD1E8-844A-42D7-83B7-F012F1983C63}" srcOrd="0" destOrd="0" presId="urn:microsoft.com/office/officeart/2005/8/layout/vList6"/>
    <dgm:cxn modelId="{3DD2C0A9-A8A6-4BD4-B13F-2D9607AE2CBF}" type="presParOf" srcId="{E68D50DB-44F5-43F7-BAFE-54A81363BEF2}" destId="{79F62114-980B-4827-8B57-3F768DA0F5A8}" srcOrd="0" destOrd="0" presId="urn:microsoft.com/office/officeart/2005/8/layout/vList6"/>
    <dgm:cxn modelId="{8260BBA9-EFFF-47D1-AFC2-2E20B9881538}" type="presParOf" srcId="{79F62114-980B-4827-8B57-3F768DA0F5A8}" destId="{F8E2D6F3-0EA8-493F-BE4A-3C9752901C8B}" srcOrd="0" destOrd="0" presId="urn:microsoft.com/office/officeart/2005/8/layout/vList6"/>
    <dgm:cxn modelId="{38C00EAE-A7CD-41DC-97DE-29D7825B4F1C}" type="presParOf" srcId="{79F62114-980B-4827-8B57-3F768DA0F5A8}" destId="{7C07444C-E8CA-4165-BFAB-3ABDFAA55F46}" srcOrd="1" destOrd="0" presId="urn:microsoft.com/office/officeart/2005/8/layout/vList6"/>
    <dgm:cxn modelId="{ECC3B902-951D-46BD-9E10-E0933971E381}" type="presParOf" srcId="{E68D50DB-44F5-43F7-BAFE-54A81363BEF2}" destId="{EFC66D51-4FB7-4CD7-B7BB-35B614BEEDBB}" srcOrd="1" destOrd="0" presId="urn:microsoft.com/office/officeart/2005/8/layout/vList6"/>
    <dgm:cxn modelId="{548A8516-4C23-40DA-9C7C-F1699D195B1F}" type="presParOf" srcId="{E68D50DB-44F5-43F7-BAFE-54A81363BEF2}" destId="{E0A8D826-2AD3-47DE-93FF-49651928066B}" srcOrd="2" destOrd="0" presId="urn:microsoft.com/office/officeart/2005/8/layout/vList6"/>
    <dgm:cxn modelId="{F8C7DCC9-6528-47AB-80CF-644EDDC45599}" type="presParOf" srcId="{E0A8D826-2AD3-47DE-93FF-49651928066B}" destId="{991D958F-686F-454A-82F8-1F086DC23C24}" srcOrd="0" destOrd="0" presId="urn:microsoft.com/office/officeart/2005/8/layout/vList6"/>
    <dgm:cxn modelId="{70A7B47B-8EDB-49ED-BDF9-124CF508F8CA}" type="presParOf" srcId="{E0A8D826-2AD3-47DE-93FF-49651928066B}" destId="{439CEBEF-BC93-4D4E-A6D4-ECADE78AF44B}" srcOrd="1" destOrd="0" presId="urn:microsoft.com/office/officeart/2005/8/layout/vList6"/>
    <dgm:cxn modelId="{B5055DB0-8A27-45F4-B065-4A2BC1AAC99F}" type="presParOf" srcId="{E68D50DB-44F5-43F7-BAFE-54A81363BEF2}" destId="{A5E38B47-7719-4119-BD98-EA25CB74AC08}" srcOrd="3" destOrd="0" presId="urn:microsoft.com/office/officeart/2005/8/layout/vList6"/>
    <dgm:cxn modelId="{5240041B-2E6A-450D-B616-BC17AA96125B}" type="presParOf" srcId="{E68D50DB-44F5-43F7-BAFE-54A81363BEF2}" destId="{DEEA7243-E07C-4187-8E1B-741836E1599F}" srcOrd="4" destOrd="0" presId="urn:microsoft.com/office/officeart/2005/8/layout/vList6"/>
    <dgm:cxn modelId="{1DA5C729-3647-4B7A-B9CC-A3BB8F4260BA}" type="presParOf" srcId="{DEEA7243-E07C-4187-8E1B-741836E1599F}" destId="{F966F241-E0DA-4062-973E-62525933C5C7}" srcOrd="0" destOrd="0" presId="urn:microsoft.com/office/officeart/2005/8/layout/vList6"/>
    <dgm:cxn modelId="{A963978E-92A1-463A-8CAA-30EFA4EAD42B}" type="presParOf" srcId="{DEEA7243-E07C-4187-8E1B-741836E1599F}" destId="{2AAE0043-C040-48CA-A334-055B96F440A7}" srcOrd="1" destOrd="0" presId="urn:microsoft.com/office/officeart/2005/8/layout/vList6"/>
    <dgm:cxn modelId="{8404EDD8-4AF3-417A-9CED-BD36ED95699C}" type="presParOf" srcId="{E68D50DB-44F5-43F7-BAFE-54A81363BEF2}" destId="{14A71928-50D3-4399-94E6-68E1840CCC0F}" srcOrd="5" destOrd="0" presId="urn:microsoft.com/office/officeart/2005/8/layout/vList6"/>
    <dgm:cxn modelId="{92F2A712-AB40-4D53-8D25-94BE0E5FC9A0}" type="presParOf" srcId="{E68D50DB-44F5-43F7-BAFE-54A81363BEF2}" destId="{F0FD7971-D9BA-42BB-A921-D6AD8354EE0D}" srcOrd="6" destOrd="0" presId="urn:microsoft.com/office/officeart/2005/8/layout/vList6"/>
    <dgm:cxn modelId="{FF32BAD5-4EA4-4220-AEE2-A3C9322EAA67}" type="presParOf" srcId="{F0FD7971-D9BA-42BB-A921-D6AD8354EE0D}" destId="{F90FD1E8-844A-42D7-83B7-F012F1983C63}" srcOrd="0" destOrd="0" presId="urn:microsoft.com/office/officeart/2005/8/layout/vList6"/>
    <dgm:cxn modelId="{E1A6A9F3-02B5-48B7-8AC7-30B1D61BE3AF}" type="presParOf" srcId="{F0FD7971-D9BA-42BB-A921-D6AD8354EE0D}" destId="{54B38847-46F9-4876-AB3E-91C592FAA96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82A56-1A23-4A2A-B12F-5A6925E6D08A}">
      <dsp:nvSpPr>
        <dsp:cNvPr id="0" name=""/>
        <dsp:cNvSpPr/>
      </dsp:nvSpPr>
      <dsp:spPr>
        <a:xfrm>
          <a:off x="2500337" y="0"/>
          <a:ext cx="2409041" cy="2409041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2400" b="1" kern="1200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KAP ST</a:t>
          </a:r>
        </a:p>
        <a:p>
          <a:pPr lvl="0" algn="ctr">
            <a:spcBef>
              <a:spcPct val="0"/>
            </a:spcBef>
          </a:pPr>
          <a:endParaRPr lang="hu-HU" sz="1600" kern="1200" dirty="0"/>
        </a:p>
      </dsp:txBody>
      <dsp:txXfrm>
        <a:off x="3102597" y="1204521"/>
        <a:ext cx="1204521" cy="1204520"/>
      </dsp:txXfrm>
    </dsp:sp>
    <dsp:sp modelId="{F6291237-CD79-40AF-9CF6-CC10C15AE861}">
      <dsp:nvSpPr>
        <dsp:cNvPr id="0" name=""/>
        <dsp:cNvSpPr/>
      </dsp:nvSpPr>
      <dsp:spPr>
        <a:xfrm>
          <a:off x="1270015" y="2409041"/>
          <a:ext cx="2409041" cy="240904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rgbClr val="FF0000"/>
              </a:solidFill>
            </a:rPr>
            <a:t>Horizontális rendelet (HRZ rendelet)</a:t>
          </a:r>
          <a:endParaRPr lang="hu-HU" sz="1600" kern="1200" dirty="0"/>
        </a:p>
      </dsp:txBody>
      <dsp:txXfrm>
        <a:off x="1872275" y="3613562"/>
        <a:ext cx="1204521" cy="1204520"/>
      </dsp:txXfrm>
    </dsp:sp>
    <dsp:sp modelId="{A0330612-CCB9-47C4-BFC7-38286AA0767C}">
      <dsp:nvSpPr>
        <dsp:cNvPr id="0" name=""/>
        <dsp:cNvSpPr/>
      </dsp:nvSpPr>
      <dsp:spPr>
        <a:xfrm rot="10800000">
          <a:off x="2474536" y="2409041"/>
          <a:ext cx="2409041" cy="2409041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hu-HU" sz="1800" kern="1200" dirty="0" smtClean="0">
            <a:solidFill>
              <a:srgbClr val="FF0000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1800" kern="1200" dirty="0" smtClean="0">
              <a:solidFill>
                <a:schemeClr val="bg1"/>
              </a:solidFill>
            </a:rPr>
            <a:t>Stratégiai Terv Rendelet (STR, CSR rendelet)</a:t>
          </a:r>
        </a:p>
      </dsp:txBody>
      <dsp:txXfrm rot="10800000">
        <a:off x="3076796" y="2409041"/>
        <a:ext cx="1204521" cy="1204520"/>
      </dsp:txXfrm>
    </dsp:sp>
    <dsp:sp modelId="{BE395251-C99F-4593-ABFD-0432A3C67DB1}">
      <dsp:nvSpPr>
        <dsp:cNvPr id="0" name=""/>
        <dsp:cNvSpPr/>
      </dsp:nvSpPr>
      <dsp:spPr>
        <a:xfrm>
          <a:off x="3679057" y="2409041"/>
          <a:ext cx="2409041" cy="2409041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rgbClr val="FF0000"/>
              </a:solidFill>
            </a:rPr>
            <a:t>Módosító/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>
              <a:solidFill>
                <a:srgbClr val="FF0000"/>
              </a:solidFill>
            </a:rPr>
            <a:t>piaci rendelet</a:t>
          </a:r>
          <a:endParaRPr lang="hu-HU" sz="1600" kern="1200" dirty="0"/>
        </a:p>
      </dsp:txBody>
      <dsp:txXfrm>
        <a:off x="4281317" y="3613562"/>
        <a:ext cx="1204521" cy="1204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51B5B-9052-4487-A6E0-4C000817B481}">
      <dsp:nvSpPr>
        <dsp:cNvPr id="0" name=""/>
        <dsp:cNvSpPr/>
      </dsp:nvSpPr>
      <dsp:spPr>
        <a:xfrm>
          <a:off x="2233620" y="492772"/>
          <a:ext cx="4260250" cy="4260250"/>
        </a:xfrm>
        <a:prstGeom prst="blockArc">
          <a:avLst>
            <a:gd name="adj1" fmla="val 14226467"/>
            <a:gd name="adj2" fmla="val 17258542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24F57-4520-4132-BB9B-08634E68F7D5}">
      <dsp:nvSpPr>
        <dsp:cNvPr id="0" name=""/>
        <dsp:cNvSpPr/>
      </dsp:nvSpPr>
      <dsp:spPr>
        <a:xfrm>
          <a:off x="2399480" y="373613"/>
          <a:ext cx="4260250" cy="4260250"/>
        </a:xfrm>
        <a:prstGeom prst="blockArc">
          <a:avLst>
            <a:gd name="adj1" fmla="val 10960953"/>
            <a:gd name="adj2" fmla="val 13890177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27E90-783A-47DC-8F33-3CC8BEBB19F1}">
      <dsp:nvSpPr>
        <dsp:cNvPr id="0" name=""/>
        <dsp:cNvSpPr/>
      </dsp:nvSpPr>
      <dsp:spPr>
        <a:xfrm>
          <a:off x="2395889" y="432472"/>
          <a:ext cx="4260250" cy="4260250"/>
        </a:xfrm>
        <a:prstGeom prst="blockArc">
          <a:avLst>
            <a:gd name="adj1" fmla="val 8222089"/>
            <a:gd name="adj2" fmla="val 11058019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19276B-66A0-48EC-A849-9F8890519008}">
      <dsp:nvSpPr>
        <dsp:cNvPr id="0" name=""/>
        <dsp:cNvSpPr/>
      </dsp:nvSpPr>
      <dsp:spPr>
        <a:xfrm>
          <a:off x="2184266" y="234724"/>
          <a:ext cx="4260250" cy="4260250"/>
        </a:xfrm>
        <a:prstGeom prst="blockArc">
          <a:avLst>
            <a:gd name="adj1" fmla="val 4709891"/>
            <a:gd name="adj2" fmla="val 7744968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B045F-68B8-4D59-B169-7E9D99C511EC}">
      <dsp:nvSpPr>
        <dsp:cNvPr id="0" name=""/>
        <dsp:cNvSpPr/>
      </dsp:nvSpPr>
      <dsp:spPr>
        <a:xfrm>
          <a:off x="2420360" y="200585"/>
          <a:ext cx="4260250" cy="4260250"/>
        </a:xfrm>
        <a:prstGeom prst="blockArc">
          <a:avLst>
            <a:gd name="adj1" fmla="val 2007111"/>
            <a:gd name="adj2" fmla="val 5102755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3685A-3256-40DF-A822-31D7944400EB}">
      <dsp:nvSpPr>
        <dsp:cNvPr id="0" name=""/>
        <dsp:cNvSpPr/>
      </dsp:nvSpPr>
      <dsp:spPr>
        <a:xfrm>
          <a:off x="2311039" y="386206"/>
          <a:ext cx="4260250" cy="4260250"/>
        </a:xfrm>
        <a:prstGeom prst="blockArc">
          <a:avLst>
            <a:gd name="adj1" fmla="val 20179955"/>
            <a:gd name="adj2" fmla="val 1652372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4E6BB-A159-453E-BE2A-B545BC0EB239}">
      <dsp:nvSpPr>
        <dsp:cNvPr id="0" name=""/>
        <dsp:cNvSpPr/>
      </dsp:nvSpPr>
      <dsp:spPr>
        <a:xfrm>
          <a:off x="2383005" y="534243"/>
          <a:ext cx="4260250" cy="4260250"/>
        </a:xfrm>
        <a:prstGeom prst="blockArc">
          <a:avLst>
            <a:gd name="adj1" fmla="val 17003298"/>
            <a:gd name="adj2" fmla="val 19908950"/>
            <a:gd name="adj3" fmla="val 3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5FFE6-DB08-4D19-AD2D-9D3DA2913AA2}">
      <dsp:nvSpPr>
        <dsp:cNvPr id="0" name=""/>
        <dsp:cNvSpPr/>
      </dsp:nvSpPr>
      <dsp:spPr>
        <a:xfrm>
          <a:off x="3456380" y="1512156"/>
          <a:ext cx="2061978" cy="1981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>
              <a:solidFill>
                <a:schemeClr val="bg1"/>
              </a:solidFill>
            </a:rPr>
            <a:t>KAP</a:t>
          </a:r>
          <a:r>
            <a:rPr lang="hu-HU" sz="1800" kern="1200" dirty="0" smtClean="0"/>
            <a:t> Munkacsoport</a:t>
          </a:r>
          <a:endParaRPr lang="hu-HU" sz="1800" kern="1200" dirty="0"/>
        </a:p>
      </dsp:txBody>
      <dsp:txXfrm>
        <a:off x="3758350" y="1802297"/>
        <a:ext cx="1458038" cy="1400926"/>
      </dsp:txXfrm>
    </dsp:sp>
    <dsp:sp modelId="{AD8B64CA-DB3D-43CD-83B8-D8E7B2D084A5}">
      <dsp:nvSpPr>
        <dsp:cNvPr id="0" name=""/>
        <dsp:cNvSpPr/>
      </dsp:nvSpPr>
      <dsp:spPr>
        <a:xfrm>
          <a:off x="4215464" y="-92562"/>
          <a:ext cx="1562537" cy="1450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I. Pillér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4444292" y="119826"/>
        <a:ext cx="1104881" cy="1025502"/>
      </dsp:txXfrm>
    </dsp:sp>
    <dsp:sp modelId="{73AF0525-D9B2-4236-8B5D-B102DA12B436}">
      <dsp:nvSpPr>
        <dsp:cNvPr id="0" name=""/>
        <dsp:cNvSpPr/>
      </dsp:nvSpPr>
      <dsp:spPr>
        <a:xfrm>
          <a:off x="5609448" y="883601"/>
          <a:ext cx="1489207" cy="1588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II. Pillér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5827537" y="1116255"/>
        <a:ext cx="1053029" cy="1123350"/>
      </dsp:txXfrm>
    </dsp:sp>
    <dsp:sp modelId="{36F5A94D-2548-46EA-A30B-1A2FA7BA221E}">
      <dsp:nvSpPr>
        <dsp:cNvPr id="0" name=""/>
        <dsp:cNvSpPr/>
      </dsp:nvSpPr>
      <dsp:spPr>
        <a:xfrm>
          <a:off x="5544624" y="2736307"/>
          <a:ext cx="1496886" cy="1491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/>
            <a:t>Kockázatke-zelés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5763838" y="2954714"/>
        <a:ext cx="1058458" cy="1054564"/>
      </dsp:txXfrm>
    </dsp:sp>
    <dsp:sp modelId="{7F5D9530-9188-4C8F-ABBD-5F37FF40E2A6}">
      <dsp:nvSpPr>
        <dsp:cNvPr id="0" name=""/>
        <dsp:cNvSpPr/>
      </dsp:nvSpPr>
      <dsp:spPr>
        <a:xfrm>
          <a:off x="3960439" y="3672405"/>
          <a:ext cx="1540815" cy="14781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/>
            <a:t>Szektorális</a:t>
          </a:r>
          <a:r>
            <a:rPr lang="hu-HU" sz="1800" kern="1200" dirty="0" smtClean="0"/>
            <a:t> intézkedések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4186086" y="3888869"/>
        <a:ext cx="1089521" cy="1045181"/>
      </dsp:txXfrm>
    </dsp:sp>
    <dsp:sp modelId="{F2D7BD01-52FF-49EA-BE35-8666A035593B}">
      <dsp:nvSpPr>
        <dsp:cNvPr id="0" name=""/>
        <dsp:cNvSpPr/>
      </dsp:nvSpPr>
      <dsp:spPr>
        <a:xfrm>
          <a:off x="2232242" y="3240369"/>
          <a:ext cx="1530872" cy="1491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AKIS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2456433" y="3458776"/>
        <a:ext cx="1082490" cy="1054564"/>
      </dsp:txXfrm>
    </dsp:sp>
    <dsp:sp modelId="{D1E2954C-3DB2-4CB7-A5EE-B4F57EE7C4E5}">
      <dsp:nvSpPr>
        <dsp:cNvPr id="0" name=""/>
        <dsp:cNvSpPr/>
      </dsp:nvSpPr>
      <dsp:spPr>
        <a:xfrm>
          <a:off x="1656190" y="1656183"/>
          <a:ext cx="1574304" cy="14996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Monitoring </a:t>
          </a:r>
          <a:r>
            <a:rPr lang="hu-HU" sz="1800" kern="1200" dirty="0" err="1" smtClean="0"/>
            <a:t>alMCS</a:t>
          </a:r>
          <a:endParaRPr lang="hu-HU" sz="1800" kern="1200" dirty="0"/>
        </a:p>
      </dsp:txBody>
      <dsp:txXfrm>
        <a:off x="1886741" y="1875796"/>
        <a:ext cx="1113202" cy="1060385"/>
      </dsp:txXfrm>
    </dsp:sp>
    <dsp:sp modelId="{02D370CF-523F-45C0-9CAD-247AE6BCC4E4}">
      <dsp:nvSpPr>
        <dsp:cNvPr id="0" name=""/>
        <dsp:cNvSpPr/>
      </dsp:nvSpPr>
      <dsp:spPr>
        <a:xfrm>
          <a:off x="2448267" y="144014"/>
          <a:ext cx="1562537" cy="1450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Egyéb </a:t>
          </a:r>
          <a:r>
            <a:rPr lang="hu-HU" sz="1700" kern="1200" dirty="0" err="1" smtClean="0"/>
            <a:t>alMCS</a:t>
          </a:r>
          <a:endParaRPr lang="hu-HU" sz="1700" kern="1200" dirty="0"/>
        </a:p>
      </dsp:txBody>
      <dsp:txXfrm>
        <a:off x="2677095" y="356402"/>
        <a:ext cx="1104881" cy="10255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B25C4-1FC1-483D-BDA6-DFFA4AB6BB9A}">
      <dsp:nvSpPr>
        <dsp:cNvPr id="0" name=""/>
        <dsp:cNvSpPr/>
      </dsp:nvSpPr>
      <dsp:spPr>
        <a:xfrm rot="5400000">
          <a:off x="3984468" y="106404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Szakmai irányelvek</a:t>
          </a:r>
          <a:endParaRPr lang="hu-HU" sz="1300" kern="1200" dirty="0"/>
        </a:p>
      </dsp:txBody>
      <dsp:txXfrm rot="-5400000">
        <a:off x="4305404" y="251745"/>
        <a:ext cx="958208" cy="1101388"/>
      </dsp:txXfrm>
    </dsp:sp>
    <dsp:sp modelId="{9E74F966-E2CD-455E-850F-58BEE1FD9583}">
      <dsp:nvSpPr>
        <dsp:cNvPr id="0" name=""/>
        <dsp:cNvSpPr/>
      </dsp:nvSpPr>
      <dsp:spPr>
        <a:xfrm>
          <a:off x="5522786" y="322414"/>
          <a:ext cx="1785689" cy="960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Titkárság: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TPF-STKO</a:t>
          </a:r>
          <a:endParaRPr lang="hu-HU" sz="2000" kern="1200" dirty="0"/>
        </a:p>
      </dsp:txBody>
      <dsp:txXfrm>
        <a:off x="5522786" y="322414"/>
        <a:ext cx="1785689" cy="960048"/>
      </dsp:txXfrm>
    </dsp:sp>
    <dsp:sp modelId="{8B82C6ED-9BC8-4C39-9557-6EAAE993668D}">
      <dsp:nvSpPr>
        <dsp:cNvPr id="0" name=""/>
        <dsp:cNvSpPr/>
      </dsp:nvSpPr>
      <dsp:spPr>
        <a:xfrm rot="5400000">
          <a:off x="2481032" y="106404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baseline="0" dirty="0" smtClean="0"/>
            <a:t>Ügyrend</a:t>
          </a:r>
          <a:endParaRPr lang="hu-HU" sz="1500" kern="1200" baseline="0" dirty="0"/>
        </a:p>
      </dsp:txBody>
      <dsp:txXfrm rot="-5400000">
        <a:off x="2801968" y="251745"/>
        <a:ext cx="958208" cy="1101388"/>
      </dsp:txXfrm>
    </dsp:sp>
    <dsp:sp modelId="{0ECF9F6E-69E8-4184-8C42-1202F50DC113}">
      <dsp:nvSpPr>
        <dsp:cNvPr id="0" name=""/>
        <dsp:cNvSpPr/>
      </dsp:nvSpPr>
      <dsp:spPr>
        <a:xfrm rot="5400000">
          <a:off x="3229870" y="1464552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Határidők</a:t>
          </a:r>
          <a:endParaRPr lang="hu-HU" sz="1300" kern="1200" dirty="0"/>
        </a:p>
      </dsp:txBody>
      <dsp:txXfrm rot="-5400000">
        <a:off x="3550806" y="1609893"/>
        <a:ext cx="958208" cy="1101388"/>
      </dsp:txXfrm>
    </dsp:sp>
    <dsp:sp modelId="{8104D3E0-71B1-4672-AB7D-C83A38506C8F}">
      <dsp:nvSpPr>
        <dsp:cNvPr id="0" name=""/>
        <dsp:cNvSpPr/>
      </dsp:nvSpPr>
      <dsp:spPr>
        <a:xfrm>
          <a:off x="1548186" y="1680563"/>
          <a:ext cx="1728086" cy="960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Havonta 1 alkalommal ülés </a:t>
          </a:r>
          <a:endParaRPr lang="hu-HU" sz="2400" kern="1200" dirty="0"/>
        </a:p>
      </dsp:txBody>
      <dsp:txXfrm>
        <a:off x="1548186" y="1680563"/>
        <a:ext cx="1728086" cy="960048"/>
      </dsp:txXfrm>
    </dsp:sp>
    <dsp:sp modelId="{75A1C4E1-5981-4D84-9018-CB1D0B8A4F58}">
      <dsp:nvSpPr>
        <dsp:cNvPr id="0" name=""/>
        <dsp:cNvSpPr/>
      </dsp:nvSpPr>
      <dsp:spPr>
        <a:xfrm rot="5400000">
          <a:off x="4733306" y="1464552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600" kern="1200"/>
        </a:p>
      </dsp:txBody>
      <dsp:txXfrm rot="-5400000">
        <a:off x="5054242" y="1609893"/>
        <a:ext cx="958208" cy="1101388"/>
      </dsp:txXfrm>
    </dsp:sp>
    <dsp:sp modelId="{9B7B26F5-A053-4E92-B45B-114BE186628C}">
      <dsp:nvSpPr>
        <dsp:cNvPr id="0" name=""/>
        <dsp:cNvSpPr/>
      </dsp:nvSpPr>
      <dsp:spPr>
        <a:xfrm rot="5400000">
          <a:off x="3984468" y="2822700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Jegyzőkönyv, feljegyzések</a:t>
          </a:r>
          <a:endParaRPr lang="hu-HU" sz="1300" kern="1200" dirty="0"/>
        </a:p>
      </dsp:txBody>
      <dsp:txXfrm rot="-5400000">
        <a:off x="4305404" y="2968041"/>
        <a:ext cx="958208" cy="1101388"/>
      </dsp:txXfrm>
    </dsp:sp>
    <dsp:sp modelId="{C084F8E9-579E-45D3-B5D9-666475089432}">
      <dsp:nvSpPr>
        <dsp:cNvPr id="0" name=""/>
        <dsp:cNvSpPr/>
      </dsp:nvSpPr>
      <dsp:spPr>
        <a:xfrm>
          <a:off x="5522786" y="3038711"/>
          <a:ext cx="1785689" cy="960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Döntésre felterjesztés</a:t>
          </a:r>
          <a:endParaRPr lang="hu-HU" sz="2000" kern="1200" dirty="0"/>
        </a:p>
      </dsp:txBody>
      <dsp:txXfrm>
        <a:off x="5522786" y="3038711"/>
        <a:ext cx="1785689" cy="960048"/>
      </dsp:txXfrm>
    </dsp:sp>
    <dsp:sp modelId="{10C569AA-C4B5-41F6-B0C1-059A45E6E455}">
      <dsp:nvSpPr>
        <dsp:cNvPr id="0" name=""/>
        <dsp:cNvSpPr/>
      </dsp:nvSpPr>
      <dsp:spPr>
        <a:xfrm rot="5400000">
          <a:off x="2481032" y="2822700"/>
          <a:ext cx="1600080" cy="139207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600" kern="1200"/>
        </a:p>
      </dsp:txBody>
      <dsp:txXfrm rot="-5400000">
        <a:off x="2801968" y="2968041"/>
        <a:ext cx="958208" cy="11013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213BF-0E76-4EAA-AB10-24C3512D259B}">
      <dsp:nvSpPr>
        <dsp:cNvPr id="0" name=""/>
        <dsp:cNvSpPr/>
      </dsp:nvSpPr>
      <dsp:spPr>
        <a:xfrm>
          <a:off x="3466957" y="788"/>
          <a:ext cx="1424330" cy="142433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>
              <a:solidFill>
                <a:srgbClr val="FF0000"/>
              </a:solidFill>
            </a:rPr>
            <a:t>NAK szakosztályok</a:t>
          </a:r>
          <a:endParaRPr lang="hu-HU" sz="1400" kern="1200" dirty="0">
            <a:solidFill>
              <a:srgbClr val="FF0000"/>
            </a:solidFill>
          </a:endParaRPr>
        </a:p>
      </dsp:txBody>
      <dsp:txXfrm>
        <a:off x="3675545" y="209376"/>
        <a:ext cx="1007154" cy="1007154"/>
      </dsp:txXfrm>
    </dsp:sp>
    <dsp:sp modelId="{046C6302-C263-45F8-8FC3-24E7C4BFDAB9}">
      <dsp:nvSpPr>
        <dsp:cNvPr id="0" name=""/>
        <dsp:cNvSpPr/>
      </dsp:nvSpPr>
      <dsp:spPr>
        <a:xfrm rot="2235008">
          <a:off x="4834187" y="1117504"/>
          <a:ext cx="386054" cy="480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kern="1200"/>
        </a:p>
      </dsp:txBody>
      <dsp:txXfrm>
        <a:off x="4846000" y="1178595"/>
        <a:ext cx="270238" cy="288427"/>
      </dsp:txXfrm>
    </dsp:sp>
    <dsp:sp modelId="{2C9DA358-C659-4D8C-A5CC-0E54472F1B34}">
      <dsp:nvSpPr>
        <dsp:cNvPr id="0" name=""/>
        <dsp:cNvSpPr/>
      </dsp:nvSpPr>
      <dsp:spPr>
        <a:xfrm>
          <a:off x="5180536" y="1303829"/>
          <a:ext cx="1424330" cy="1424330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kern="1200" dirty="0" smtClean="0">
              <a:solidFill>
                <a:schemeClr val="accent1">
                  <a:lumMod val="75000"/>
                </a:schemeClr>
              </a:solidFill>
            </a:rPr>
            <a:t>NAIK AKI kutatók</a:t>
          </a:r>
          <a:endParaRPr lang="hu-HU" sz="14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389124" y="1512417"/>
        <a:ext cx="1007154" cy="1007154"/>
      </dsp:txXfrm>
    </dsp:sp>
    <dsp:sp modelId="{B64D8AC1-47D8-492D-A3B1-D58D1A7045C0}">
      <dsp:nvSpPr>
        <dsp:cNvPr id="0" name=""/>
        <dsp:cNvSpPr/>
      </dsp:nvSpPr>
      <dsp:spPr>
        <a:xfrm rot="6479436">
          <a:off x="5397431" y="2759149"/>
          <a:ext cx="351771" cy="480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kern="1200"/>
        </a:p>
      </dsp:txBody>
      <dsp:txXfrm rot="10800000">
        <a:off x="5466494" y="2805105"/>
        <a:ext cx="246240" cy="288427"/>
      </dsp:txXfrm>
    </dsp:sp>
    <dsp:sp modelId="{BA5EDDA6-CD33-44CF-A081-4988A9A81C93}">
      <dsp:nvSpPr>
        <dsp:cNvPr id="0" name=""/>
        <dsp:cNvSpPr/>
      </dsp:nvSpPr>
      <dsp:spPr>
        <a:xfrm>
          <a:off x="4535619" y="3289789"/>
          <a:ext cx="1424330" cy="1424330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b="1" kern="1200" dirty="0" smtClean="0">
              <a:solidFill>
                <a:srgbClr val="FFFF00"/>
              </a:solidFill>
            </a:rPr>
            <a:t>Munka-csoport, </a:t>
          </a:r>
          <a:r>
            <a:rPr lang="hu-HU" sz="1300" b="1" kern="1200" dirty="0" err="1" smtClean="0">
              <a:solidFill>
                <a:srgbClr val="FFFF00"/>
              </a:solidFill>
            </a:rPr>
            <a:t>almunka-csoportok</a:t>
          </a:r>
          <a:r>
            <a:rPr lang="hu-HU" sz="1300" b="1" kern="1200" dirty="0" smtClean="0">
              <a:solidFill>
                <a:srgbClr val="FFFF00"/>
              </a:solidFill>
            </a:rPr>
            <a:t> szakértői</a:t>
          </a:r>
          <a:endParaRPr lang="hu-HU" sz="1300" b="1" kern="1200" dirty="0">
            <a:solidFill>
              <a:srgbClr val="FFFF00"/>
            </a:solidFill>
          </a:endParaRPr>
        </a:p>
      </dsp:txBody>
      <dsp:txXfrm>
        <a:off x="4744207" y="3498377"/>
        <a:ext cx="1007154" cy="1007154"/>
      </dsp:txXfrm>
    </dsp:sp>
    <dsp:sp modelId="{228AFBF2-C9EB-4059-8202-D29A4914B3DF}">
      <dsp:nvSpPr>
        <dsp:cNvPr id="0" name=""/>
        <dsp:cNvSpPr/>
      </dsp:nvSpPr>
      <dsp:spPr>
        <a:xfrm rot="10800000">
          <a:off x="4000874" y="3761598"/>
          <a:ext cx="377886" cy="480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kern="1200"/>
        </a:p>
      </dsp:txBody>
      <dsp:txXfrm rot="10800000">
        <a:off x="4114240" y="3857740"/>
        <a:ext cx="264520" cy="288427"/>
      </dsp:txXfrm>
    </dsp:sp>
    <dsp:sp modelId="{353BA229-5150-4A7A-933E-624F71D80389}">
      <dsp:nvSpPr>
        <dsp:cNvPr id="0" name=""/>
        <dsp:cNvSpPr/>
      </dsp:nvSpPr>
      <dsp:spPr>
        <a:xfrm>
          <a:off x="2398296" y="3289789"/>
          <a:ext cx="1424330" cy="142433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Egyetemek, kutatók</a:t>
          </a:r>
          <a:endParaRPr lang="hu-HU" sz="1500" b="1" kern="1200" dirty="0"/>
        </a:p>
      </dsp:txBody>
      <dsp:txXfrm>
        <a:off x="2606884" y="3498377"/>
        <a:ext cx="1007154" cy="1007154"/>
      </dsp:txXfrm>
    </dsp:sp>
    <dsp:sp modelId="{C436C952-2E27-4222-90A9-607A916C3654}">
      <dsp:nvSpPr>
        <dsp:cNvPr id="0" name=""/>
        <dsp:cNvSpPr/>
      </dsp:nvSpPr>
      <dsp:spPr>
        <a:xfrm rot="15120000">
          <a:off x="2594589" y="2755413"/>
          <a:ext cx="377886" cy="480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kern="1200"/>
        </a:p>
      </dsp:txBody>
      <dsp:txXfrm rot="10800000">
        <a:off x="2668788" y="2905464"/>
        <a:ext cx="264520" cy="288427"/>
      </dsp:txXfrm>
    </dsp:sp>
    <dsp:sp modelId="{5A57F39C-1F9E-4C89-B4A2-BB05885F2F3A}">
      <dsp:nvSpPr>
        <dsp:cNvPr id="0" name=""/>
        <dsp:cNvSpPr/>
      </dsp:nvSpPr>
      <dsp:spPr>
        <a:xfrm>
          <a:off x="1737827" y="1257075"/>
          <a:ext cx="1424330" cy="1424330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b="1" kern="1200" dirty="0" smtClean="0">
              <a:solidFill>
                <a:srgbClr val="C00000"/>
              </a:solidFill>
            </a:rPr>
            <a:t>Ágazati szereplők</a:t>
          </a:r>
          <a:endParaRPr lang="hu-HU" sz="1400" b="1" kern="1200" dirty="0">
            <a:solidFill>
              <a:srgbClr val="C00000"/>
            </a:solidFill>
          </a:endParaRPr>
        </a:p>
      </dsp:txBody>
      <dsp:txXfrm>
        <a:off x="1946415" y="1465663"/>
        <a:ext cx="1007154" cy="1007154"/>
      </dsp:txXfrm>
    </dsp:sp>
    <dsp:sp modelId="{E6314D03-FC3D-43CD-9A92-6CDE67857E25}">
      <dsp:nvSpPr>
        <dsp:cNvPr id="0" name=""/>
        <dsp:cNvSpPr/>
      </dsp:nvSpPr>
      <dsp:spPr>
        <a:xfrm rot="19440000">
          <a:off x="3116962" y="1107027"/>
          <a:ext cx="377886" cy="480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kern="1200"/>
        </a:p>
      </dsp:txBody>
      <dsp:txXfrm>
        <a:off x="3127787" y="1236486"/>
        <a:ext cx="264520" cy="2884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B58E6-CEA9-4D0A-8AC2-DB300AAFEE8B}">
      <dsp:nvSpPr>
        <dsp:cNvPr id="0" name=""/>
        <dsp:cNvSpPr/>
      </dsp:nvSpPr>
      <dsp:spPr>
        <a:xfrm>
          <a:off x="634605" y="0"/>
          <a:ext cx="7192194" cy="45259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CE7A2C-4215-4CFC-8353-F5F4740CC2A3}">
      <dsp:nvSpPr>
        <dsp:cNvPr id="0" name=""/>
        <dsp:cNvSpPr/>
      </dsp:nvSpPr>
      <dsp:spPr>
        <a:xfrm>
          <a:off x="4234" y="1357788"/>
          <a:ext cx="2036851" cy="1810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Ágazati helyzetfelmérés</a:t>
          </a:r>
          <a:endParaRPr lang="hu-HU" sz="1700" kern="1200" dirty="0"/>
        </a:p>
      </dsp:txBody>
      <dsp:txXfrm>
        <a:off x="92610" y="1446164"/>
        <a:ext cx="1860099" cy="1633632"/>
      </dsp:txXfrm>
    </dsp:sp>
    <dsp:sp modelId="{057D76F5-FC10-44EB-9324-683AAD8630DB}">
      <dsp:nvSpPr>
        <dsp:cNvPr id="0" name=""/>
        <dsp:cNvSpPr/>
      </dsp:nvSpPr>
      <dsp:spPr>
        <a:xfrm>
          <a:off x="2142929" y="1357788"/>
          <a:ext cx="2036851" cy="1810384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SWOT</a:t>
          </a:r>
          <a:endParaRPr lang="hu-HU" sz="1700" kern="1200" dirty="0"/>
        </a:p>
      </dsp:txBody>
      <dsp:txXfrm>
        <a:off x="2231305" y="1446164"/>
        <a:ext cx="1860099" cy="1633632"/>
      </dsp:txXfrm>
    </dsp:sp>
    <dsp:sp modelId="{E5C67914-BE8F-4B11-B410-7A60E51C5E74}">
      <dsp:nvSpPr>
        <dsp:cNvPr id="0" name=""/>
        <dsp:cNvSpPr/>
      </dsp:nvSpPr>
      <dsp:spPr>
        <a:xfrm>
          <a:off x="4281623" y="1357788"/>
          <a:ext cx="2036851" cy="1810384"/>
        </a:xfrm>
        <a:prstGeom prst="round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/>
            <a:t>Szükségletfelmérés</a:t>
          </a:r>
          <a:endParaRPr lang="hu-HU" sz="1700" kern="1200" dirty="0"/>
        </a:p>
      </dsp:txBody>
      <dsp:txXfrm>
        <a:off x="4369999" y="1446164"/>
        <a:ext cx="1860099" cy="1633632"/>
      </dsp:txXfrm>
    </dsp:sp>
    <dsp:sp modelId="{058CC791-0853-428B-A1B9-B661DCA7C43E}">
      <dsp:nvSpPr>
        <dsp:cNvPr id="0" name=""/>
        <dsp:cNvSpPr/>
      </dsp:nvSpPr>
      <dsp:spPr>
        <a:xfrm>
          <a:off x="6420318" y="1357788"/>
          <a:ext cx="2036851" cy="1810384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 smtClean="0">
              <a:solidFill>
                <a:srgbClr val="C00000"/>
              </a:solidFill>
            </a:rPr>
            <a:t>Beavatkozások</a:t>
          </a:r>
          <a:endParaRPr lang="hu-HU" sz="1700" kern="1200" dirty="0">
            <a:solidFill>
              <a:srgbClr val="C00000"/>
            </a:solidFill>
          </a:endParaRPr>
        </a:p>
      </dsp:txBody>
      <dsp:txXfrm>
        <a:off x="6508694" y="1446164"/>
        <a:ext cx="1860099" cy="16336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610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811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423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helye 6" descr="C:\Users\gyurean\AppData\Local\Microsoft\Windows\Temporary Internet Files\Content.Outlook\ZU3ZCX9G\Agrarminiszterium.jp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 bwMode="auto">
          <a:xfrm>
            <a:off x="3923928" y="0"/>
            <a:ext cx="1296144" cy="9486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5496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cxnSp>
        <p:nvCxnSpPr>
          <p:cNvPr id="10" name="Egyenes összekötő 9"/>
          <p:cNvCxnSpPr/>
          <p:nvPr userDrawn="1"/>
        </p:nvCxnSpPr>
        <p:spPr>
          <a:xfrm>
            <a:off x="467544" y="666936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 userDrawn="1"/>
        </p:nvCxnSpPr>
        <p:spPr>
          <a:xfrm>
            <a:off x="467544" y="908720"/>
            <a:ext cx="828092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23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193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577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428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169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181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018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874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DDB5C-67E1-433B-9FA1-9677F9CD225E}" type="datetimeFigureOut">
              <a:rPr lang="hu-HU" smtClean="0"/>
              <a:t>2019.12.11.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3F838-6B12-41F8-A6FB-24FE2A39A1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009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196752"/>
            <a:ext cx="9117299" cy="3816424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4400" dirty="0" smtClean="0"/>
              <a:t>KAP 2021-27 </a:t>
            </a:r>
            <a:r>
              <a:rPr lang="hu-HU" sz="4400" dirty="0"/>
              <a:t>Stratégiai </a:t>
            </a:r>
            <a:r>
              <a:rPr lang="hu-HU" sz="4400" dirty="0" smtClean="0"/>
              <a:t>Tervezés </a:t>
            </a:r>
            <a:br>
              <a:rPr lang="hu-HU" sz="4400" dirty="0" smtClean="0"/>
            </a:br>
            <a:endParaRPr lang="en-GB" sz="4200" b="1" i="1" dirty="0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3645024"/>
            <a:ext cx="9036496" cy="2016224"/>
          </a:xfrm>
        </p:spPr>
        <p:txBody>
          <a:bodyPr>
            <a:noAutofit/>
          </a:bodyPr>
          <a:lstStyle/>
          <a:p>
            <a:endParaRPr lang="hu-HU" sz="2000" dirty="0"/>
          </a:p>
          <a:p>
            <a:endParaRPr lang="hu-HU" sz="2000" dirty="0"/>
          </a:p>
          <a:p>
            <a:pPr marL="0" indent="0" algn="r">
              <a:buNone/>
            </a:pPr>
            <a:r>
              <a:rPr lang="hu-HU" sz="2000" dirty="0" smtClean="0"/>
              <a:t>Madarász István</a:t>
            </a:r>
            <a:endParaRPr lang="hu-HU" sz="2000" dirty="0"/>
          </a:p>
          <a:p>
            <a:pPr marL="0" indent="0" algn="r">
              <a:buNone/>
            </a:pPr>
            <a:r>
              <a:rPr lang="hu-HU" sz="2000" dirty="0" smtClean="0"/>
              <a:t>osztályvezető </a:t>
            </a:r>
          </a:p>
          <a:p>
            <a:pPr marL="0" indent="0" algn="r">
              <a:buNone/>
            </a:pPr>
            <a:r>
              <a:rPr lang="hu-HU" sz="2000" b="1" dirty="0" smtClean="0"/>
              <a:t>Stratégiai Tervezés Koordinációs Osztály</a:t>
            </a:r>
          </a:p>
          <a:p>
            <a:pPr marL="0" indent="0" algn="ctr">
              <a:buNone/>
            </a:pPr>
            <a:endParaRPr lang="hu-HU" sz="2000" b="1" dirty="0"/>
          </a:p>
          <a:p>
            <a:pPr marL="0" indent="0" algn="ctr">
              <a:buNone/>
            </a:pPr>
            <a:r>
              <a:rPr lang="hu-HU" sz="2000" i="1" dirty="0" smtClean="0"/>
              <a:t>2019</a:t>
            </a:r>
            <a:r>
              <a:rPr lang="hu-HU" sz="2000" i="1" dirty="0"/>
              <a:t>. d</a:t>
            </a:r>
            <a:r>
              <a:rPr lang="hu-HU" sz="2000" i="1" dirty="0" smtClean="0"/>
              <a:t>ecember </a:t>
            </a:r>
            <a:r>
              <a:rPr lang="hu-HU" sz="2000" i="1" dirty="0" smtClean="0"/>
              <a:t>12.</a:t>
            </a:r>
            <a:endParaRPr lang="hu-HU" sz="2000" i="1" dirty="0" smtClean="0"/>
          </a:p>
          <a:p>
            <a:pPr marL="0" indent="0" algn="ctr">
              <a:buNone/>
            </a:pPr>
            <a:r>
              <a:rPr lang="hu-HU" sz="2000" i="1" dirty="0" smtClean="0"/>
              <a:t>Erdészeti </a:t>
            </a:r>
            <a:r>
              <a:rPr lang="hu-HU" sz="2000" i="1" dirty="0" err="1" smtClean="0"/>
              <a:t>workshop</a:t>
            </a:r>
            <a:endParaRPr lang="hu-HU" sz="2000" i="1" dirty="0" smtClean="0"/>
          </a:p>
          <a:p>
            <a:pPr marL="0" indent="0" algn="ctr">
              <a:buNone/>
            </a:pPr>
            <a:r>
              <a:rPr lang="hu-HU" sz="2000" i="1" dirty="0" smtClean="0"/>
              <a:t> </a:t>
            </a:r>
            <a:endParaRPr lang="hu-H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740"/>
            <a:ext cx="1210611" cy="8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Egyenes összekötő 4"/>
          <p:cNvCxnSpPr/>
          <p:nvPr/>
        </p:nvCxnSpPr>
        <p:spPr>
          <a:xfrm>
            <a:off x="323528" y="5733256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2415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2790056"/>
            <a:ext cx="8229600" cy="854968"/>
          </a:xfrm>
        </p:spPr>
        <p:txBody>
          <a:bodyPr/>
          <a:lstStyle/>
          <a:p>
            <a:r>
              <a:rPr lang="hu-HU" b="1" dirty="0" smtClean="0"/>
              <a:t>Köszönöm a figyelmet!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48799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836613"/>
            <a:ext cx="9117013" cy="647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4200" b="1" dirty="0" smtClean="0"/>
              <a:t>Szabályozási háttér</a:t>
            </a:r>
            <a:endParaRPr lang="en-GB" sz="4200" b="1" dirty="0"/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0" y="1484313"/>
            <a:ext cx="9036050" cy="5113337"/>
          </a:xfrm>
        </p:spPr>
        <p:txBody>
          <a:bodyPr/>
          <a:lstStyle/>
          <a:p>
            <a:pPr lvl="1" algn="just" eaLnBrk="1" hangingPunct="1"/>
            <a:endParaRPr lang="hu-HU" altLang="hu-HU" sz="2200" smtClean="0">
              <a:solidFill>
                <a:srgbClr val="FF0000"/>
              </a:solidFill>
            </a:endParaRPr>
          </a:p>
          <a:p>
            <a:pPr lvl="1" algn="just" eaLnBrk="1" hangingPunct="1"/>
            <a:endParaRPr lang="hu-HU" altLang="hu-HU" sz="2200" smtClean="0">
              <a:solidFill>
                <a:srgbClr val="FF0000"/>
              </a:solidFill>
            </a:endParaRPr>
          </a:p>
          <a:p>
            <a:pPr lvl="1" algn="just" eaLnBrk="1" hangingPunct="1"/>
            <a:endParaRPr lang="hu-HU" altLang="hu-HU" sz="2200" smtClean="0">
              <a:solidFill>
                <a:srgbClr val="FF0000"/>
              </a:solidFill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6038"/>
            <a:ext cx="1211262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80386342"/>
              </p:ext>
            </p:extLst>
          </p:nvPr>
        </p:nvGraphicFramePr>
        <p:xfrm>
          <a:off x="785786" y="1397000"/>
          <a:ext cx="7358114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58911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701" y="188640"/>
            <a:ext cx="9117299" cy="432048"/>
          </a:xfrm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hu-HU" sz="3600" b="1" dirty="0"/>
              <a:t>Az új KAP céljai</a:t>
            </a:r>
            <a:endParaRPr lang="hu-HU" sz="3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28" y="969523"/>
            <a:ext cx="9108932" cy="512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ekerekített téglalap 6"/>
          <p:cNvSpPr/>
          <p:nvPr/>
        </p:nvSpPr>
        <p:spPr>
          <a:xfrm>
            <a:off x="2267744" y="6021288"/>
            <a:ext cx="4176464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Tagállami feladat az egyszerűsítés és a teljesítmény biztosítása.</a:t>
            </a:r>
            <a:endParaRPr lang="hu-H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artalom helye 2">
            <a:extLst>
              <a:ext uri="{FF2B5EF4-FFF2-40B4-BE49-F238E27FC236}">
                <a16:creationId xmlns="" xmlns:a16="http://schemas.microsoft.com/office/drawing/2014/main" id="{15B18579-B3D7-4F3B-8098-6FE20F98A94B}"/>
              </a:ext>
            </a:extLst>
          </p:cNvPr>
          <p:cNvSpPr txBox="1">
            <a:spLocks/>
          </p:cNvSpPr>
          <p:nvPr/>
        </p:nvSpPr>
        <p:spPr>
          <a:xfrm>
            <a:off x="56238" y="3284984"/>
            <a:ext cx="3075602" cy="936104"/>
          </a:xfrm>
          <a:prstGeom prst="roundRect">
            <a:avLst/>
          </a:prstGeom>
          <a:solidFill>
            <a:srgbClr val="F35C19"/>
          </a:solidFill>
          <a:ln w="57150"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u-HU" sz="1600" b="1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MODERNIZÁCIÓ: Szaktanácsadás, innováció, </a:t>
            </a:r>
            <a:r>
              <a:rPr lang="hu-HU" sz="1600" b="1" dirty="0" err="1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digitalizáció</a:t>
            </a:r>
            <a:r>
              <a:rPr lang="hu-HU" sz="1600" b="1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u-HU" sz="1600" b="1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320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908720"/>
            <a:ext cx="9117299" cy="64807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4200" b="1" dirty="0" smtClean="0"/>
              <a:t>KAP Stratégiai Terv tartalma</a:t>
            </a:r>
            <a:endParaRPr lang="en-GB" sz="4200" b="1" dirty="0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772816"/>
            <a:ext cx="9036496" cy="5112568"/>
          </a:xfrm>
        </p:spPr>
        <p:txBody>
          <a:bodyPr>
            <a:noAutofit/>
          </a:bodyPr>
          <a:lstStyle/>
          <a:p>
            <a:r>
              <a:rPr lang="hu-HU" sz="2400" dirty="0" smtClean="0"/>
              <a:t>Igényfelmérés</a:t>
            </a:r>
          </a:p>
          <a:p>
            <a:r>
              <a:rPr lang="hu-HU" sz="2400" dirty="0" smtClean="0"/>
              <a:t>Beavatkozási stratégia</a:t>
            </a:r>
          </a:p>
          <a:p>
            <a:r>
              <a:rPr lang="hu-HU" sz="2400" dirty="0" smtClean="0"/>
              <a:t>Több beavatkozáshoz is kapcsolódó közös elemek ismertetése</a:t>
            </a:r>
          </a:p>
          <a:p>
            <a:r>
              <a:rPr lang="hu-HU" sz="2400" dirty="0" smtClean="0"/>
              <a:t>A Stratégiában megjelölt, közvetlen kifizetések formájában megvalósuló, ágazati és vidékfejlesztésre irányuló beavatkozások ismertetése</a:t>
            </a:r>
          </a:p>
          <a:p>
            <a:r>
              <a:rPr lang="hu-HU" sz="2400" dirty="0" smtClean="0"/>
              <a:t>Cél- és pénzügyi tervek</a:t>
            </a:r>
          </a:p>
          <a:p>
            <a:pPr marL="0" indent="0" algn="r">
              <a:buNone/>
            </a:pPr>
            <a:r>
              <a:rPr lang="hu-HU" sz="1600" i="1" dirty="0" smtClean="0"/>
              <a:t>			(STR </a:t>
            </a:r>
            <a:r>
              <a:rPr lang="hu-HU" sz="1600" i="1" dirty="0"/>
              <a:t>rendelet 95 cikk (1) bekezdés a)</a:t>
            </a:r>
            <a:r>
              <a:rPr lang="hu-HU" sz="1600" i="1" dirty="0" err="1"/>
              <a:t>-e</a:t>
            </a:r>
            <a:r>
              <a:rPr lang="hu-HU" sz="1600" i="1" dirty="0"/>
              <a:t>) pontja szerinti </a:t>
            </a:r>
            <a:r>
              <a:rPr lang="hu-HU" sz="1600" i="1" dirty="0" smtClean="0"/>
              <a:t>dokumentumok)</a:t>
            </a:r>
            <a:endParaRPr lang="hu-HU" sz="1600" i="1" dirty="0"/>
          </a:p>
          <a:p>
            <a:r>
              <a:rPr lang="hu-HU" sz="2400" dirty="0" smtClean="0"/>
              <a:t>SWOT </a:t>
            </a:r>
            <a:r>
              <a:rPr lang="hu-HU" sz="2400" dirty="0"/>
              <a:t>analízis </a:t>
            </a:r>
            <a:endParaRPr lang="hu-HU" sz="2400" dirty="0" smtClean="0"/>
          </a:p>
          <a:p>
            <a:pPr marL="0" indent="0" algn="ctr">
              <a:buNone/>
            </a:pPr>
            <a:r>
              <a:rPr lang="hu-HU" sz="1600" i="1" dirty="0" smtClean="0"/>
              <a:t>					(</a:t>
            </a:r>
            <a:r>
              <a:rPr lang="hu-HU" sz="1600" i="1" dirty="0"/>
              <a:t>STR rendelet 95 cikk (2) bekezdés b) pontja szerint)</a:t>
            </a:r>
          </a:p>
          <a:p>
            <a:r>
              <a:rPr lang="hu-HU" sz="2400" dirty="0" smtClean="0"/>
              <a:t>Nemzeti </a:t>
            </a:r>
            <a:r>
              <a:rPr lang="hu-HU" sz="2400" dirty="0"/>
              <a:t>finanszírozási </a:t>
            </a:r>
            <a:r>
              <a:rPr lang="hu-HU" sz="2400" dirty="0" smtClean="0"/>
              <a:t>leírás </a:t>
            </a:r>
          </a:p>
          <a:p>
            <a:pPr marL="0" indent="0" algn="r">
              <a:buNone/>
            </a:pPr>
            <a:r>
              <a:rPr lang="hu-HU" sz="1600" i="1" dirty="0" smtClean="0"/>
              <a:t>					(</a:t>
            </a:r>
            <a:r>
              <a:rPr lang="hu-HU" sz="1600" i="1" dirty="0"/>
              <a:t>STR rendelet 95 cikk (2) bekezdés e) pontja szerint) </a:t>
            </a:r>
          </a:p>
          <a:p>
            <a:pPr lvl="1" algn="just"/>
            <a:endParaRPr lang="hu-H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740"/>
            <a:ext cx="1210611" cy="8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6242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836712"/>
            <a:ext cx="9117299" cy="64807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4200" b="1" dirty="0" smtClean="0"/>
              <a:t>A Stratégiai Tervezés működési keretei</a:t>
            </a:r>
            <a:endParaRPr lang="en-GB" sz="4200" b="1" dirty="0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5112568"/>
          </a:xfrm>
        </p:spPr>
        <p:txBody>
          <a:bodyPr>
            <a:noAutofit/>
          </a:bodyPr>
          <a:lstStyle/>
          <a:p>
            <a:pPr lvl="1" algn="just"/>
            <a:endParaRPr lang="hu-H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740"/>
            <a:ext cx="1210611" cy="8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54804729"/>
              </p:ext>
            </p:extLst>
          </p:nvPr>
        </p:nvGraphicFramePr>
        <p:xfrm>
          <a:off x="395536" y="1556792"/>
          <a:ext cx="864096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66242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5879" y="1196752"/>
            <a:ext cx="9117299" cy="64807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4200" b="1" dirty="0" smtClean="0"/>
              <a:t>Munkacsoport, </a:t>
            </a:r>
            <a:r>
              <a:rPr lang="hu-HU" sz="4200" b="1" dirty="0" err="1" smtClean="0"/>
              <a:t>almunkacsoportok</a:t>
            </a:r>
            <a:r>
              <a:rPr lang="hu-HU" sz="4200" b="1" dirty="0" smtClean="0"/>
              <a:t> működési rendje</a:t>
            </a:r>
            <a:endParaRPr lang="en-GB" sz="4200" b="1" dirty="0"/>
          </a:p>
        </p:txBody>
      </p:sp>
      <p:graphicFrame>
        <p:nvGraphicFramePr>
          <p:cNvPr id="3" name="Tartalom helye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540408"/>
              </p:ext>
            </p:extLst>
          </p:nvPr>
        </p:nvGraphicFramePr>
        <p:xfrm>
          <a:off x="179388" y="2276475"/>
          <a:ext cx="8856662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740"/>
            <a:ext cx="1210611" cy="8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6242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 smtClean="0"/>
              <a:t>Workshopok</a:t>
            </a:r>
            <a:endParaRPr lang="hu-HU" dirty="0"/>
          </a:p>
        </p:txBody>
      </p:sp>
      <p:sp>
        <p:nvSpPr>
          <p:cNvPr id="18435" name="Tartalom helye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eaLnBrk="1" hangingPunct="1"/>
            <a:endParaRPr lang="hu-HU" altLang="hu-HU" smtClean="0"/>
          </a:p>
          <a:p>
            <a:pPr eaLnBrk="1" hangingPunct="1"/>
            <a:endParaRPr lang="hu-HU" altLang="hu-HU" smtClean="0"/>
          </a:p>
          <a:p>
            <a:pPr eaLnBrk="1" hangingPunct="1"/>
            <a:endParaRPr lang="hu-HU" altLang="hu-HU" smtClean="0"/>
          </a:p>
        </p:txBody>
      </p:sp>
      <p:pic>
        <p:nvPicPr>
          <p:cNvPr id="18436" name="Kép 3" descr="w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000375"/>
            <a:ext cx="2643187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/>
        </p:nvGraphicFramePr>
        <p:xfrm>
          <a:off x="357158" y="1643050"/>
          <a:ext cx="835824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3518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Első lépések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68312" y="1916113"/>
          <a:ext cx="8461405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476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8540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Ütemezés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8701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190</Words>
  <Application>Microsoft Office PowerPoint</Application>
  <PresentationFormat>Diavetítés a képernyőre (4:3 oldalarány)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Office-téma</vt:lpstr>
      <vt:lpstr>KAP 2021-27 Stratégiai Tervezés  </vt:lpstr>
      <vt:lpstr>Szabályozási háttér</vt:lpstr>
      <vt:lpstr>Az új KAP céljai</vt:lpstr>
      <vt:lpstr>KAP Stratégiai Terv tartalma</vt:lpstr>
      <vt:lpstr>A Stratégiai Tervezés működési keretei</vt:lpstr>
      <vt:lpstr>Munkacsoport, almunkacsoportok működési rendje</vt:lpstr>
      <vt:lpstr>Workshopok</vt:lpstr>
      <vt:lpstr>Első lépések</vt:lpstr>
      <vt:lpstr>Ütemezés</vt:lpstr>
      <vt:lpstr>Köszönöm a figyelmet!</vt:lpstr>
    </vt:vector>
  </TitlesOfParts>
  <Company>KD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system of indicators I.</dc:title>
  <dc:creator>Szekeresné Köteles Rita</dc:creator>
  <cp:lastModifiedBy>Madarász István</cp:lastModifiedBy>
  <cp:revision>50</cp:revision>
  <dcterms:created xsi:type="dcterms:W3CDTF">2019-06-20T12:43:09Z</dcterms:created>
  <dcterms:modified xsi:type="dcterms:W3CDTF">2019-12-11T14:47:00Z</dcterms:modified>
</cp:coreProperties>
</file>